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74" r:id="rId2"/>
    <p:sldId id="325" r:id="rId3"/>
    <p:sldId id="352" r:id="rId4"/>
    <p:sldId id="350" r:id="rId5"/>
    <p:sldId id="372" r:id="rId6"/>
    <p:sldId id="358" r:id="rId7"/>
    <p:sldId id="359" r:id="rId8"/>
    <p:sldId id="373" r:id="rId9"/>
    <p:sldId id="374" r:id="rId10"/>
    <p:sldId id="380" r:id="rId11"/>
    <p:sldId id="370" r:id="rId12"/>
    <p:sldId id="375" r:id="rId13"/>
    <p:sldId id="377" r:id="rId14"/>
    <p:sldId id="371" r:id="rId15"/>
    <p:sldId id="379" r:id="rId16"/>
    <p:sldId id="378" r:id="rId17"/>
    <p:sldId id="365" r:id="rId18"/>
    <p:sldId id="271" r:id="rId19"/>
  </p:sldIdLst>
  <p:sldSz cx="9144000" cy="5143500" type="screen16x9"/>
  <p:notesSz cx="6858000" cy="9144000"/>
  <p:embeddedFontLst>
    <p:embeddedFont>
      <p:font typeface="Montserrat Classic Bold" panose="020B0604020202020204" charset="0"/>
      <p:regular r:id="rId21"/>
    </p:embeddedFont>
    <p:embeddedFont>
      <p:font typeface="Roboto" panose="02000000000000000000" pitchFamily="2" charset="0"/>
      <p:regular r:id="rId22"/>
      <p:bold r:id="rId23"/>
      <p:italic r:id="rId24"/>
      <p:boldItalic r:id="rId25"/>
    </p:embeddedFont>
    <p:embeddedFont>
      <p:font typeface="Roboto Slab" pitchFamily="2" charset="0"/>
      <p:regular r:id="rId26"/>
      <p:bold r:id="rId27"/>
    </p:embeddedFont>
  </p:embeddedFontLst>
  <p:defaultTex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14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809A4F-4398-852C-E566-7EA2552F9C67}" v="1013" dt="2025-08-19T19:45:32.2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8430" autoAdjust="0"/>
  </p:normalViewPr>
  <p:slideViewPr>
    <p:cSldViewPr>
      <p:cViewPr varScale="1">
        <p:scale>
          <a:sx n="91" d="100"/>
          <a:sy n="91" d="100"/>
        </p:scale>
        <p:origin x="1210" y="77"/>
      </p:cViewPr>
      <p:guideLst>
        <p:guide orient="horz" pos="1080"/>
        <p:guide pos="14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grid Marina Solís" userId="S::i.solisg@udd.cl::53284c4f-a148-4df7-8ebb-f6aa73939ae5" providerId="AD" clId="Web-{04A4B631-5A36-6645-B7B1-BFBD074D0592}"/>
    <pc:docChg chg="addSld delSld modSld">
      <pc:chgData name="Ingrid Marina Solís" userId="S::i.solisg@udd.cl::53284c4f-a148-4df7-8ebb-f6aa73939ae5" providerId="AD" clId="Web-{04A4B631-5A36-6645-B7B1-BFBD074D0592}" dt="2025-06-16T03:17:20.078" v="47" actId="1076"/>
      <pc:docMkLst>
        <pc:docMk/>
      </pc:docMkLst>
      <pc:sldChg chg="del">
        <pc:chgData name="Ingrid Marina Solís" userId="S::i.solisg@udd.cl::53284c4f-a148-4df7-8ebb-f6aa73939ae5" providerId="AD" clId="Web-{04A4B631-5A36-6645-B7B1-BFBD074D0592}" dt="2025-06-16T03:15:30.196" v="39"/>
        <pc:sldMkLst>
          <pc:docMk/>
          <pc:sldMk cId="0" sldId="273"/>
        </pc:sldMkLst>
      </pc:sldChg>
      <pc:sldChg chg="del">
        <pc:chgData name="Ingrid Marina Solís" userId="S::i.solisg@udd.cl::53284c4f-a148-4df7-8ebb-f6aa73939ae5" providerId="AD" clId="Web-{04A4B631-5A36-6645-B7B1-BFBD074D0592}" dt="2025-06-16T03:08:06.757" v="0"/>
        <pc:sldMkLst>
          <pc:docMk/>
          <pc:sldMk cId="2083897928" sldId="281"/>
        </pc:sldMkLst>
      </pc:sldChg>
      <pc:sldChg chg="del">
        <pc:chgData name="Ingrid Marina Solís" userId="S::i.solisg@udd.cl::53284c4f-a148-4df7-8ebb-f6aa73939ae5" providerId="AD" clId="Web-{04A4B631-5A36-6645-B7B1-BFBD074D0592}" dt="2025-06-16T03:09:08.855" v="13"/>
        <pc:sldMkLst>
          <pc:docMk/>
          <pc:sldMk cId="2031499275" sldId="282"/>
        </pc:sldMkLst>
      </pc:sldChg>
      <pc:sldChg chg="del">
        <pc:chgData name="Ingrid Marina Solís" userId="S::i.solisg@udd.cl::53284c4f-a148-4df7-8ebb-f6aa73939ae5" providerId="AD" clId="Web-{04A4B631-5A36-6645-B7B1-BFBD074D0592}" dt="2025-06-16T03:10:59.382" v="22"/>
        <pc:sldMkLst>
          <pc:docMk/>
          <pc:sldMk cId="3659092228" sldId="283"/>
        </pc:sldMkLst>
      </pc:sldChg>
      <pc:sldChg chg="del">
        <pc:chgData name="Ingrid Marina Solís" userId="S::i.solisg@udd.cl::53284c4f-a148-4df7-8ebb-f6aa73939ae5" providerId="AD" clId="Web-{04A4B631-5A36-6645-B7B1-BFBD074D0592}" dt="2025-06-16T03:13:28.360" v="31"/>
        <pc:sldMkLst>
          <pc:docMk/>
          <pc:sldMk cId="566295433" sldId="284"/>
        </pc:sldMkLst>
      </pc:sldChg>
      <pc:sldChg chg="addSp modSp add replId">
        <pc:chgData name="Ingrid Marina Solís" userId="S::i.solisg@udd.cl::53284c4f-a148-4df7-8ebb-f6aa73939ae5" providerId="AD" clId="Web-{04A4B631-5A36-6645-B7B1-BFBD074D0592}" dt="2025-06-16T03:08:53.057" v="11" actId="14100"/>
        <pc:sldMkLst>
          <pc:docMk/>
          <pc:sldMk cId="3517047911" sldId="312"/>
        </pc:sldMkLst>
      </pc:sldChg>
      <pc:sldChg chg="addSp delSp modSp add replId">
        <pc:chgData name="Ingrid Marina Solís" userId="S::i.solisg@udd.cl::53284c4f-a148-4df7-8ebb-f6aa73939ae5" providerId="AD" clId="Web-{04A4B631-5A36-6645-B7B1-BFBD074D0592}" dt="2025-06-16T03:10:51.241" v="21" actId="1076"/>
        <pc:sldMkLst>
          <pc:docMk/>
          <pc:sldMk cId="2043878155" sldId="313"/>
        </pc:sldMkLst>
      </pc:sldChg>
      <pc:sldChg chg="addSp delSp modSp add replId">
        <pc:chgData name="Ingrid Marina Solís" userId="S::i.solisg@udd.cl::53284c4f-a148-4df7-8ebb-f6aa73939ae5" providerId="AD" clId="Web-{04A4B631-5A36-6645-B7B1-BFBD074D0592}" dt="2025-06-16T03:13:25.610" v="30" actId="1076"/>
        <pc:sldMkLst>
          <pc:docMk/>
          <pc:sldMk cId="2851043147" sldId="314"/>
        </pc:sldMkLst>
      </pc:sldChg>
      <pc:sldChg chg="addSp delSp modSp add replId">
        <pc:chgData name="Ingrid Marina Solís" userId="S::i.solisg@udd.cl::53284c4f-a148-4df7-8ebb-f6aa73939ae5" providerId="AD" clId="Web-{04A4B631-5A36-6645-B7B1-BFBD074D0592}" dt="2025-06-16T03:15:10.023" v="38" actId="1076"/>
        <pc:sldMkLst>
          <pc:docMk/>
          <pc:sldMk cId="1785218324" sldId="315"/>
        </pc:sldMkLst>
      </pc:sldChg>
      <pc:sldChg chg="addSp delSp modSp add replId">
        <pc:chgData name="Ingrid Marina Solís" userId="S::i.solisg@udd.cl::53284c4f-a148-4df7-8ebb-f6aa73939ae5" providerId="AD" clId="Web-{04A4B631-5A36-6645-B7B1-BFBD074D0592}" dt="2025-06-16T03:17:20.078" v="47" actId="1076"/>
        <pc:sldMkLst>
          <pc:docMk/>
          <pc:sldMk cId="1409249509" sldId="316"/>
        </pc:sldMkLst>
      </pc:sldChg>
    </pc:docChg>
  </pc:docChgLst>
  <pc:docChgLst>
    <pc:chgData name="Ingrid Marina Solís" userId="S::i.solisg@udd.cl::53284c4f-a148-4df7-8ebb-f6aa73939ae5" providerId="AD" clId="Web-{223EEA45-BFA9-2E7D-DF33-ECE9AD5E1F26}"/>
    <pc:docChg chg="addSld delSld modSld sldOrd">
      <pc:chgData name="Ingrid Marina Solís" userId="S::i.solisg@udd.cl::53284c4f-a148-4df7-8ebb-f6aa73939ae5" providerId="AD" clId="Web-{223EEA45-BFA9-2E7D-DF33-ECE9AD5E1F26}" dt="2025-06-16T18:11:56.069" v="1272" actId="20577"/>
      <pc:docMkLst>
        <pc:docMk/>
      </pc:docMkLst>
      <pc:sldChg chg="addSp delSp modSp">
        <pc:chgData name="Ingrid Marina Solís" userId="S::i.solisg@udd.cl::53284c4f-a148-4df7-8ebb-f6aa73939ae5" providerId="AD" clId="Web-{223EEA45-BFA9-2E7D-DF33-ECE9AD5E1F26}" dt="2025-06-16T18:00:44.324" v="1149"/>
        <pc:sldMkLst>
          <pc:docMk/>
          <pc:sldMk cId="0" sldId="257"/>
        </pc:sldMkLst>
      </pc:sldChg>
      <pc:sldChg chg="del">
        <pc:chgData name="Ingrid Marina Solís" userId="S::i.solisg@udd.cl::53284c4f-a148-4df7-8ebb-f6aa73939ae5" providerId="AD" clId="Web-{223EEA45-BFA9-2E7D-DF33-ECE9AD5E1F26}" dt="2025-06-16T17:41:50.560" v="987"/>
        <pc:sldMkLst>
          <pc:docMk/>
          <pc:sldMk cId="0" sldId="258"/>
        </pc:sldMkLst>
      </pc:sldChg>
      <pc:sldChg chg="del">
        <pc:chgData name="Ingrid Marina Solís" userId="S::i.solisg@udd.cl::53284c4f-a148-4df7-8ebb-f6aa73939ae5" providerId="AD" clId="Web-{223EEA45-BFA9-2E7D-DF33-ECE9AD5E1F26}" dt="2025-06-16T17:41:50.560" v="986"/>
        <pc:sldMkLst>
          <pc:docMk/>
          <pc:sldMk cId="0" sldId="259"/>
        </pc:sldMkLst>
      </pc:sldChg>
      <pc:sldChg chg="del">
        <pc:chgData name="Ingrid Marina Solís" userId="S::i.solisg@udd.cl::53284c4f-a148-4df7-8ebb-f6aa73939ae5" providerId="AD" clId="Web-{223EEA45-BFA9-2E7D-DF33-ECE9AD5E1F26}" dt="2025-06-16T17:41:50.264" v="985"/>
        <pc:sldMkLst>
          <pc:docMk/>
          <pc:sldMk cId="0" sldId="260"/>
        </pc:sldMkLst>
      </pc:sldChg>
      <pc:sldChg chg="del">
        <pc:chgData name="Ingrid Marina Solís" userId="S::i.solisg@udd.cl::53284c4f-a148-4df7-8ebb-f6aa73939ae5" providerId="AD" clId="Web-{223EEA45-BFA9-2E7D-DF33-ECE9AD5E1F26}" dt="2025-06-16T17:41:50.264" v="984"/>
        <pc:sldMkLst>
          <pc:docMk/>
          <pc:sldMk cId="0" sldId="261"/>
        </pc:sldMkLst>
      </pc:sldChg>
      <pc:sldChg chg="del">
        <pc:chgData name="Ingrid Marina Solís" userId="S::i.solisg@udd.cl::53284c4f-a148-4df7-8ebb-f6aa73939ae5" providerId="AD" clId="Web-{223EEA45-BFA9-2E7D-DF33-ECE9AD5E1F26}" dt="2025-06-16T17:41:50.264" v="983"/>
        <pc:sldMkLst>
          <pc:docMk/>
          <pc:sldMk cId="0" sldId="262"/>
        </pc:sldMkLst>
      </pc:sldChg>
      <pc:sldChg chg="del">
        <pc:chgData name="Ingrid Marina Solís" userId="S::i.solisg@udd.cl::53284c4f-a148-4df7-8ebb-f6aa73939ae5" providerId="AD" clId="Web-{223EEA45-BFA9-2E7D-DF33-ECE9AD5E1F26}" dt="2025-06-16T17:41:50.248" v="981"/>
        <pc:sldMkLst>
          <pc:docMk/>
          <pc:sldMk cId="0" sldId="263"/>
        </pc:sldMkLst>
      </pc:sldChg>
      <pc:sldChg chg="del">
        <pc:chgData name="Ingrid Marina Solís" userId="S::i.solisg@udd.cl::53284c4f-a148-4df7-8ebb-f6aa73939ae5" providerId="AD" clId="Web-{223EEA45-BFA9-2E7D-DF33-ECE9AD5E1F26}" dt="2025-06-16T17:41:50.248" v="982"/>
        <pc:sldMkLst>
          <pc:docMk/>
          <pc:sldMk cId="0" sldId="264"/>
        </pc:sldMkLst>
      </pc:sldChg>
      <pc:sldChg chg="del">
        <pc:chgData name="Ingrid Marina Solís" userId="S::i.solisg@udd.cl::53284c4f-a148-4df7-8ebb-f6aa73939ae5" providerId="AD" clId="Web-{223EEA45-BFA9-2E7D-DF33-ECE9AD5E1F26}" dt="2025-06-16T17:41:49.841" v="980"/>
        <pc:sldMkLst>
          <pc:docMk/>
          <pc:sldMk cId="0" sldId="265"/>
        </pc:sldMkLst>
      </pc:sldChg>
      <pc:sldChg chg="del">
        <pc:chgData name="Ingrid Marina Solís" userId="S::i.solisg@udd.cl::53284c4f-a148-4df7-8ebb-f6aa73939ae5" providerId="AD" clId="Web-{223EEA45-BFA9-2E7D-DF33-ECE9AD5E1F26}" dt="2025-06-16T17:41:49.841" v="979"/>
        <pc:sldMkLst>
          <pc:docMk/>
          <pc:sldMk cId="0" sldId="266"/>
        </pc:sldMkLst>
      </pc:sldChg>
      <pc:sldChg chg="del">
        <pc:chgData name="Ingrid Marina Solís" userId="S::i.solisg@udd.cl::53284c4f-a148-4df7-8ebb-f6aa73939ae5" providerId="AD" clId="Web-{223EEA45-BFA9-2E7D-DF33-ECE9AD5E1F26}" dt="2025-06-16T17:41:49.560" v="978"/>
        <pc:sldMkLst>
          <pc:docMk/>
          <pc:sldMk cId="0" sldId="267"/>
        </pc:sldMkLst>
      </pc:sldChg>
      <pc:sldChg chg="del">
        <pc:chgData name="Ingrid Marina Solís" userId="S::i.solisg@udd.cl::53284c4f-a148-4df7-8ebb-f6aa73939ae5" providerId="AD" clId="Web-{223EEA45-BFA9-2E7D-DF33-ECE9AD5E1F26}" dt="2025-06-16T17:41:49.263" v="977"/>
        <pc:sldMkLst>
          <pc:docMk/>
          <pc:sldMk cId="0" sldId="268"/>
        </pc:sldMkLst>
      </pc:sldChg>
      <pc:sldChg chg="del">
        <pc:chgData name="Ingrid Marina Solís" userId="S::i.solisg@udd.cl::53284c4f-a148-4df7-8ebb-f6aa73939ae5" providerId="AD" clId="Web-{223EEA45-BFA9-2E7D-DF33-ECE9AD5E1F26}" dt="2025-06-16T17:41:49.263" v="976"/>
        <pc:sldMkLst>
          <pc:docMk/>
          <pc:sldMk cId="0" sldId="269"/>
        </pc:sldMkLst>
      </pc:sldChg>
      <pc:sldChg chg="del">
        <pc:chgData name="Ingrid Marina Solís" userId="S::i.solisg@udd.cl::53284c4f-a148-4df7-8ebb-f6aa73939ae5" providerId="AD" clId="Web-{223EEA45-BFA9-2E7D-DF33-ECE9AD5E1F26}" dt="2025-06-16T17:41:49.263" v="975"/>
        <pc:sldMkLst>
          <pc:docMk/>
          <pc:sldMk cId="0" sldId="270"/>
        </pc:sldMkLst>
      </pc:sldChg>
      <pc:sldChg chg="del">
        <pc:chgData name="Ingrid Marina Solís" userId="S::i.solisg@udd.cl::53284c4f-a148-4df7-8ebb-f6aa73939ae5" providerId="AD" clId="Web-{223EEA45-BFA9-2E7D-DF33-ECE9AD5E1F26}" dt="2025-06-16T17:41:49.248" v="974"/>
        <pc:sldMkLst>
          <pc:docMk/>
          <pc:sldMk cId="1701202891" sldId="272"/>
        </pc:sldMkLst>
      </pc:sldChg>
      <pc:sldChg chg="modSp">
        <pc:chgData name="Ingrid Marina Solís" userId="S::i.solisg@udd.cl::53284c4f-a148-4df7-8ebb-f6aa73939ae5" providerId="AD" clId="Web-{223EEA45-BFA9-2E7D-DF33-ECE9AD5E1F26}" dt="2025-06-16T17:47:03.916" v="1001" actId="20577"/>
        <pc:sldMkLst>
          <pc:docMk/>
          <pc:sldMk cId="4014300943" sldId="274"/>
        </pc:sldMkLst>
      </pc:sldChg>
      <pc:sldChg chg="modSp">
        <pc:chgData name="Ingrid Marina Solís" userId="S::i.solisg@udd.cl::53284c4f-a148-4df7-8ebb-f6aa73939ae5" providerId="AD" clId="Web-{223EEA45-BFA9-2E7D-DF33-ECE9AD5E1F26}" dt="2025-06-16T14:47:49.385" v="648" actId="20577"/>
        <pc:sldMkLst>
          <pc:docMk/>
          <pc:sldMk cId="1091406970" sldId="275"/>
        </pc:sldMkLst>
      </pc:sldChg>
      <pc:sldChg chg="modSp">
        <pc:chgData name="Ingrid Marina Solís" userId="S::i.solisg@udd.cl::53284c4f-a148-4df7-8ebb-f6aa73939ae5" providerId="AD" clId="Web-{223EEA45-BFA9-2E7D-DF33-ECE9AD5E1F26}" dt="2025-06-16T14:48:05.824" v="664" actId="20577"/>
        <pc:sldMkLst>
          <pc:docMk/>
          <pc:sldMk cId="1074133850" sldId="276"/>
        </pc:sldMkLst>
      </pc:sldChg>
      <pc:sldChg chg="del">
        <pc:chgData name="Ingrid Marina Solís" userId="S::i.solisg@udd.cl::53284c4f-a148-4df7-8ebb-f6aa73939ae5" providerId="AD" clId="Web-{223EEA45-BFA9-2E7D-DF33-ECE9AD5E1F26}" dt="2025-06-16T13:37:37.457" v="0"/>
        <pc:sldMkLst>
          <pc:docMk/>
          <pc:sldMk cId="3428435201" sldId="285"/>
        </pc:sldMkLst>
      </pc:sldChg>
      <pc:sldChg chg="addSp delSp modSp del">
        <pc:chgData name="Ingrid Marina Solís" userId="S::i.solisg@udd.cl::53284c4f-a148-4df7-8ebb-f6aa73939ae5" providerId="AD" clId="Web-{223EEA45-BFA9-2E7D-DF33-ECE9AD5E1F26}" dt="2025-06-16T14:42:05.046" v="588"/>
        <pc:sldMkLst>
          <pc:docMk/>
          <pc:sldMk cId="3593180349" sldId="286"/>
        </pc:sldMkLst>
      </pc:sldChg>
      <pc:sldChg chg="addSp delSp modSp">
        <pc:chgData name="Ingrid Marina Solís" userId="S::i.solisg@udd.cl::53284c4f-a148-4df7-8ebb-f6aa73939ae5" providerId="AD" clId="Web-{223EEA45-BFA9-2E7D-DF33-ECE9AD5E1F26}" dt="2025-06-16T15:32:42.992" v="694" actId="1076"/>
        <pc:sldMkLst>
          <pc:docMk/>
          <pc:sldMk cId="3449008561" sldId="287"/>
        </pc:sldMkLst>
      </pc:sldChg>
      <pc:sldChg chg="addSp delSp modSp">
        <pc:chgData name="Ingrid Marina Solís" userId="S::i.solisg@udd.cl::53284c4f-a148-4df7-8ebb-f6aa73939ae5" providerId="AD" clId="Web-{223EEA45-BFA9-2E7D-DF33-ECE9AD5E1F26}" dt="2025-06-16T15:34:28.313" v="706" actId="1076"/>
        <pc:sldMkLst>
          <pc:docMk/>
          <pc:sldMk cId="1272479894" sldId="288"/>
        </pc:sldMkLst>
      </pc:sldChg>
      <pc:sldChg chg="addSp delSp modSp">
        <pc:chgData name="Ingrid Marina Solís" userId="S::i.solisg@udd.cl::53284c4f-a148-4df7-8ebb-f6aa73939ae5" providerId="AD" clId="Web-{223EEA45-BFA9-2E7D-DF33-ECE9AD5E1F26}" dt="2025-06-16T15:45:34.129" v="738" actId="14100"/>
        <pc:sldMkLst>
          <pc:docMk/>
          <pc:sldMk cId="2023076710" sldId="289"/>
        </pc:sldMkLst>
      </pc:sldChg>
      <pc:sldChg chg="addSp delSp modSp del">
        <pc:chgData name="Ingrid Marina Solís" userId="S::i.solisg@udd.cl::53284c4f-a148-4df7-8ebb-f6aa73939ae5" providerId="AD" clId="Web-{223EEA45-BFA9-2E7D-DF33-ECE9AD5E1F26}" dt="2025-06-16T15:46:06.554" v="739"/>
        <pc:sldMkLst>
          <pc:docMk/>
          <pc:sldMk cId="2517121597" sldId="290"/>
        </pc:sldMkLst>
      </pc:sldChg>
      <pc:sldChg chg="addSp delSp modSp">
        <pc:chgData name="Ingrid Marina Solís" userId="S::i.solisg@udd.cl::53284c4f-a148-4df7-8ebb-f6aa73939ae5" providerId="AD" clId="Web-{223EEA45-BFA9-2E7D-DF33-ECE9AD5E1F26}" dt="2025-06-16T15:51:41.251" v="757" actId="1076"/>
        <pc:sldMkLst>
          <pc:docMk/>
          <pc:sldMk cId="1287394156" sldId="291"/>
        </pc:sldMkLst>
      </pc:sldChg>
      <pc:sldChg chg="addSp delSp modSp">
        <pc:chgData name="Ingrid Marina Solís" userId="S::i.solisg@udd.cl::53284c4f-a148-4df7-8ebb-f6aa73939ae5" providerId="AD" clId="Web-{223EEA45-BFA9-2E7D-DF33-ECE9AD5E1F26}" dt="2025-06-16T15:54:00.965" v="782" actId="20577"/>
        <pc:sldMkLst>
          <pc:docMk/>
          <pc:sldMk cId="187688264" sldId="292"/>
        </pc:sldMkLst>
      </pc:sldChg>
      <pc:sldChg chg="addSp delSp modSp del">
        <pc:chgData name="Ingrid Marina Solís" userId="S::i.solisg@udd.cl::53284c4f-a148-4df7-8ebb-f6aa73939ae5" providerId="AD" clId="Web-{223EEA45-BFA9-2E7D-DF33-ECE9AD5E1F26}" dt="2025-06-16T15:54:08.263" v="783"/>
        <pc:sldMkLst>
          <pc:docMk/>
          <pc:sldMk cId="4216822207" sldId="293"/>
        </pc:sldMkLst>
      </pc:sldChg>
      <pc:sldChg chg="addSp delSp modSp">
        <pc:chgData name="Ingrid Marina Solís" userId="S::i.solisg@udd.cl::53284c4f-a148-4df7-8ebb-f6aa73939ae5" providerId="AD" clId="Web-{223EEA45-BFA9-2E7D-DF33-ECE9AD5E1F26}" dt="2025-06-16T15:57:27.653" v="794" actId="20577"/>
        <pc:sldMkLst>
          <pc:docMk/>
          <pc:sldMk cId="2104388037" sldId="294"/>
        </pc:sldMkLst>
      </pc:sldChg>
      <pc:sldChg chg="addSp delSp modSp">
        <pc:chgData name="Ingrid Marina Solís" userId="S::i.solisg@udd.cl::53284c4f-a148-4df7-8ebb-f6aa73939ae5" providerId="AD" clId="Web-{223EEA45-BFA9-2E7D-DF33-ECE9AD5E1F26}" dt="2025-06-16T16:30:40.079" v="859" actId="20577"/>
        <pc:sldMkLst>
          <pc:docMk/>
          <pc:sldMk cId="2074525769" sldId="295"/>
        </pc:sldMkLst>
      </pc:sldChg>
      <pc:sldChg chg="addSp delSp modSp del">
        <pc:chgData name="Ingrid Marina Solís" userId="S::i.solisg@udd.cl::53284c4f-a148-4df7-8ebb-f6aa73939ae5" providerId="AD" clId="Web-{223EEA45-BFA9-2E7D-DF33-ECE9AD5E1F26}" dt="2025-06-16T16:20:08.179" v="830"/>
        <pc:sldMkLst>
          <pc:docMk/>
          <pc:sldMk cId="2879286522" sldId="296"/>
        </pc:sldMkLst>
      </pc:sldChg>
      <pc:sldChg chg="addSp delSp modSp">
        <pc:chgData name="Ingrid Marina Solís" userId="S::i.solisg@udd.cl::53284c4f-a148-4df7-8ebb-f6aa73939ae5" providerId="AD" clId="Web-{223EEA45-BFA9-2E7D-DF33-ECE9AD5E1F26}" dt="2025-06-16T16:30:45.454" v="860" actId="20577"/>
        <pc:sldMkLst>
          <pc:docMk/>
          <pc:sldMk cId="3723869380" sldId="297"/>
        </pc:sldMkLst>
      </pc:sldChg>
      <pc:sldChg chg="addSp delSp modSp">
        <pc:chgData name="Ingrid Marina Solís" userId="S::i.solisg@udd.cl::53284c4f-a148-4df7-8ebb-f6aa73939ae5" providerId="AD" clId="Web-{223EEA45-BFA9-2E7D-DF33-ECE9AD5E1F26}" dt="2025-06-16T16:30:51.282" v="861" actId="20577"/>
        <pc:sldMkLst>
          <pc:docMk/>
          <pc:sldMk cId="1090418284" sldId="298"/>
        </pc:sldMkLst>
      </pc:sldChg>
      <pc:sldChg chg="addSp delSp modSp">
        <pc:chgData name="Ingrid Marina Solís" userId="S::i.solisg@udd.cl::53284c4f-a148-4df7-8ebb-f6aa73939ae5" providerId="AD" clId="Web-{223EEA45-BFA9-2E7D-DF33-ECE9AD5E1F26}" dt="2025-06-16T16:37:30.110" v="882" actId="1076"/>
        <pc:sldMkLst>
          <pc:docMk/>
          <pc:sldMk cId="2562597698" sldId="299"/>
        </pc:sldMkLst>
      </pc:sldChg>
      <pc:sldChg chg="addSp delSp modSp">
        <pc:chgData name="Ingrid Marina Solís" userId="S::i.solisg@udd.cl::53284c4f-a148-4df7-8ebb-f6aa73939ae5" providerId="AD" clId="Web-{223EEA45-BFA9-2E7D-DF33-ECE9AD5E1F26}" dt="2025-06-16T16:40:06.617" v="889" actId="1076"/>
        <pc:sldMkLst>
          <pc:docMk/>
          <pc:sldMk cId="3303111490" sldId="300"/>
        </pc:sldMkLst>
      </pc:sldChg>
      <pc:sldChg chg="addSp delSp modSp">
        <pc:chgData name="Ingrid Marina Solís" userId="S::i.solisg@udd.cl::53284c4f-a148-4df7-8ebb-f6aa73939ae5" providerId="AD" clId="Web-{223EEA45-BFA9-2E7D-DF33-ECE9AD5E1F26}" dt="2025-06-16T16:48:26.433" v="902" actId="1076"/>
        <pc:sldMkLst>
          <pc:docMk/>
          <pc:sldMk cId="1896352577" sldId="301"/>
        </pc:sldMkLst>
      </pc:sldChg>
      <pc:sldChg chg="addSp delSp modSp">
        <pc:chgData name="Ingrid Marina Solís" userId="S::i.solisg@udd.cl::53284c4f-a148-4df7-8ebb-f6aa73939ae5" providerId="AD" clId="Web-{223EEA45-BFA9-2E7D-DF33-ECE9AD5E1F26}" dt="2025-06-16T16:48:30.840" v="903" actId="14100"/>
        <pc:sldMkLst>
          <pc:docMk/>
          <pc:sldMk cId="1141508315" sldId="302"/>
        </pc:sldMkLst>
      </pc:sldChg>
      <pc:sldChg chg="addSp delSp modSp">
        <pc:chgData name="Ingrid Marina Solís" userId="S::i.solisg@udd.cl::53284c4f-a148-4df7-8ebb-f6aa73939ae5" providerId="AD" clId="Web-{223EEA45-BFA9-2E7D-DF33-ECE9AD5E1F26}" dt="2025-06-16T17:01:04.260" v="936" actId="20577"/>
        <pc:sldMkLst>
          <pc:docMk/>
          <pc:sldMk cId="11506116" sldId="303"/>
        </pc:sldMkLst>
      </pc:sldChg>
      <pc:sldChg chg="addSp delSp modSp">
        <pc:chgData name="Ingrid Marina Solís" userId="S::i.solisg@udd.cl::53284c4f-a148-4df7-8ebb-f6aa73939ae5" providerId="AD" clId="Web-{223EEA45-BFA9-2E7D-DF33-ECE9AD5E1F26}" dt="2025-06-16T17:11:09.425" v="953" actId="20577"/>
        <pc:sldMkLst>
          <pc:docMk/>
          <pc:sldMk cId="1502610099" sldId="304"/>
        </pc:sldMkLst>
      </pc:sldChg>
      <pc:sldChg chg="addSp delSp modSp">
        <pc:chgData name="Ingrid Marina Solís" userId="S::i.solisg@udd.cl::53284c4f-a148-4df7-8ebb-f6aa73939ae5" providerId="AD" clId="Web-{223EEA45-BFA9-2E7D-DF33-ECE9AD5E1F26}" dt="2025-06-16T17:12:35.225" v="960" actId="14100"/>
        <pc:sldMkLst>
          <pc:docMk/>
          <pc:sldMk cId="2118740943" sldId="305"/>
        </pc:sldMkLst>
      </pc:sldChg>
      <pc:sldChg chg="addSp delSp modSp">
        <pc:chgData name="Ingrid Marina Solís" userId="S::i.solisg@udd.cl::53284c4f-a148-4df7-8ebb-f6aa73939ae5" providerId="AD" clId="Web-{223EEA45-BFA9-2E7D-DF33-ECE9AD5E1F26}" dt="2025-06-16T17:29:53.579" v="973" actId="20577"/>
        <pc:sldMkLst>
          <pc:docMk/>
          <pc:sldMk cId="671334775" sldId="306"/>
        </pc:sldMkLst>
      </pc:sldChg>
      <pc:sldChg chg="addSp delSp modSp">
        <pc:chgData name="Ingrid Marina Solís" userId="S::i.solisg@udd.cl::53284c4f-a148-4df7-8ebb-f6aa73939ae5" providerId="AD" clId="Web-{223EEA45-BFA9-2E7D-DF33-ECE9AD5E1F26}" dt="2025-06-16T17:25:05.770" v="965" actId="20577"/>
        <pc:sldMkLst>
          <pc:docMk/>
          <pc:sldMk cId="3208120815" sldId="307"/>
        </pc:sldMkLst>
      </pc:sldChg>
      <pc:sldChg chg="addSp delSp modSp">
        <pc:chgData name="Ingrid Marina Solís" userId="S::i.solisg@udd.cl::53284c4f-a148-4df7-8ebb-f6aa73939ae5" providerId="AD" clId="Web-{223EEA45-BFA9-2E7D-DF33-ECE9AD5E1F26}" dt="2025-06-16T17:25:10.099" v="966" actId="20577"/>
        <pc:sldMkLst>
          <pc:docMk/>
          <pc:sldMk cId="4277806998" sldId="308"/>
        </pc:sldMkLst>
      </pc:sldChg>
      <pc:sldChg chg="addSp delSp modSp">
        <pc:chgData name="Ingrid Marina Solís" userId="S::i.solisg@udd.cl::53284c4f-a148-4df7-8ebb-f6aa73939ae5" providerId="AD" clId="Web-{223EEA45-BFA9-2E7D-DF33-ECE9AD5E1F26}" dt="2025-06-16T17:25:21.333" v="967" actId="20577"/>
        <pc:sldMkLst>
          <pc:docMk/>
          <pc:sldMk cId="157351767" sldId="309"/>
        </pc:sldMkLst>
      </pc:sldChg>
      <pc:sldChg chg="addSp delSp modSp">
        <pc:chgData name="Ingrid Marina Solís" userId="S::i.solisg@udd.cl::53284c4f-a148-4df7-8ebb-f6aa73939ae5" providerId="AD" clId="Web-{223EEA45-BFA9-2E7D-DF33-ECE9AD5E1F26}" dt="2025-06-16T17:25:29.834" v="969" actId="20577"/>
        <pc:sldMkLst>
          <pc:docMk/>
          <pc:sldMk cId="458611844" sldId="310"/>
        </pc:sldMkLst>
      </pc:sldChg>
      <pc:sldChg chg="addSp delSp modSp">
        <pc:chgData name="Ingrid Marina Solís" userId="S::i.solisg@udd.cl::53284c4f-a148-4df7-8ebb-f6aa73939ae5" providerId="AD" clId="Web-{223EEA45-BFA9-2E7D-DF33-ECE9AD5E1F26}" dt="2025-06-16T17:25:34.303" v="970" actId="20577"/>
        <pc:sldMkLst>
          <pc:docMk/>
          <pc:sldMk cId="1562150693" sldId="311"/>
        </pc:sldMkLst>
      </pc:sldChg>
      <pc:sldChg chg="addSp modSp ord">
        <pc:chgData name="Ingrid Marina Solís" userId="S::i.solisg@udd.cl::53284c4f-a148-4df7-8ebb-f6aa73939ae5" providerId="AD" clId="Web-{223EEA45-BFA9-2E7D-DF33-ECE9AD5E1F26}" dt="2025-06-16T14:48:40.842" v="671" actId="20577"/>
        <pc:sldMkLst>
          <pc:docMk/>
          <pc:sldMk cId="1409249509" sldId="316"/>
        </pc:sldMkLst>
      </pc:sldChg>
      <pc:sldChg chg="addSp delSp modSp add replId">
        <pc:chgData name="Ingrid Marina Solís" userId="S::i.solisg@udd.cl::53284c4f-a148-4df7-8ebb-f6aa73939ae5" providerId="AD" clId="Web-{223EEA45-BFA9-2E7D-DF33-ECE9AD5E1F26}" dt="2025-06-16T14:03:53.271" v="12" actId="14100"/>
        <pc:sldMkLst>
          <pc:docMk/>
          <pc:sldMk cId="2985760399" sldId="317"/>
        </pc:sldMkLst>
      </pc:sldChg>
      <pc:sldChg chg="addSp delSp modSp add replId">
        <pc:chgData name="Ingrid Marina Solís" userId="S::i.solisg@udd.cl::53284c4f-a148-4df7-8ebb-f6aa73939ae5" providerId="AD" clId="Web-{223EEA45-BFA9-2E7D-DF33-ECE9AD5E1F26}" dt="2025-06-16T14:56:52.194" v="690" actId="1076"/>
        <pc:sldMkLst>
          <pc:docMk/>
          <pc:sldMk cId="3283603343" sldId="318"/>
        </pc:sldMkLst>
      </pc:sldChg>
      <pc:sldChg chg="addSp delSp modSp add replId">
        <pc:chgData name="Ingrid Marina Solís" userId="S::i.solisg@udd.cl::53284c4f-a148-4df7-8ebb-f6aa73939ae5" providerId="AD" clId="Web-{223EEA45-BFA9-2E7D-DF33-ECE9AD5E1F26}" dt="2025-06-16T18:03:09.892" v="1176" actId="20577"/>
        <pc:sldMkLst>
          <pc:docMk/>
          <pc:sldMk cId="2225203527" sldId="319"/>
        </pc:sldMkLst>
      </pc:sldChg>
      <pc:sldChg chg="add replId">
        <pc:chgData name="Ingrid Marina Solís" userId="S::i.solisg@udd.cl::53284c4f-a148-4df7-8ebb-f6aa73939ae5" providerId="AD" clId="Web-{223EEA45-BFA9-2E7D-DF33-ECE9AD5E1F26}" dt="2025-06-16T18:00:38.214" v="1148"/>
        <pc:sldMkLst>
          <pc:docMk/>
          <pc:sldMk cId="3859104718" sldId="320"/>
        </pc:sldMkLst>
      </pc:sldChg>
      <pc:sldChg chg="delSp modSp add replId">
        <pc:chgData name="Ingrid Marina Solís" userId="S::i.solisg@udd.cl::53284c4f-a148-4df7-8ebb-f6aa73939ae5" providerId="AD" clId="Web-{223EEA45-BFA9-2E7D-DF33-ECE9AD5E1F26}" dt="2025-06-16T18:06:32.385" v="1201" actId="20577"/>
        <pc:sldMkLst>
          <pc:docMk/>
          <pc:sldMk cId="886577110" sldId="321"/>
        </pc:sldMkLst>
      </pc:sldChg>
      <pc:sldChg chg="modSp add replId">
        <pc:chgData name="Ingrid Marina Solís" userId="S::i.solisg@udd.cl::53284c4f-a148-4df7-8ebb-f6aa73939ae5" providerId="AD" clId="Web-{223EEA45-BFA9-2E7D-DF33-ECE9AD5E1F26}" dt="2025-06-16T18:07:38.559" v="1226" actId="20577"/>
        <pc:sldMkLst>
          <pc:docMk/>
          <pc:sldMk cId="1778303064" sldId="322"/>
        </pc:sldMkLst>
      </pc:sldChg>
      <pc:sldChg chg="modSp add replId">
        <pc:chgData name="Ingrid Marina Solís" userId="S::i.solisg@udd.cl::53284c4f-a148-4df7-8ebb-f6aa73939ae5" providerId="AD" clId="Web-{223EEA45-BFA9-2E7D-DF33-ECE9AD5E1F26}" dt="2025-06-16T18:08:58.078" v="1232"/>
        <pc:sldMkLst>
          <pc:docMk/>
          <pc:sldMk cId="3410372379" sldId="323"/>
        </pc:sldMkLst>
      </pc:sldChg>
      <pc:sldChg chg="modSp add replId">
        <pc:chgData name="Ingrid Marina Solís" userId="S::i.solisg@udd.cl::53284c4f-a148-4df7-8ebb-f6aa73939ae5" providerId="AD" clId="Web-{223EEA45-BFA9-2E7D-DF33-ECE9AD5E1F26}" dt="2025-06-16T18:11:56.069" v="1272" actId="20577"/>
        <pc:sldMkLst>
          <pc:docMk/>
          <pc:sldMk cId="1161413769" sldId="324"/>
        </pc:sldMkLst>
      </pc:sldChg>
    </pc:docChg>
  </pc:docChgLst>
  <pc:docChgLst>
    <pc:chgData name="Ingrid Marina Solís" userId="S::i.solisg@udd.cl::53284c4f-a148-4df7-8ebb-f6aa73939ae5" providerId="AD" clId="Web-{F1FD9932-575F-6617-896E-F2E859ED586A}"/>
    <pc:docChg chg="addSld delSld modSld">
      <pc:chgData name="Ingrid Marina Solís" userId="S::i.solisg@udd.cl::53284c4f-a148-4df7-8ebb-f6aa73939ae5" providerId="AD" clId="Web-{F1FD9932-575F-6617-896E-F2E859ED586A}" dt="2025-06-16T03:05:25.377" v="96"/>
      <pc:docMkLst>
        <pc:docMk/>
      </pc:docMkLst>
      <pc:sldChg chg="del">
        <pc:chgData name="Ingrid Marina Solís" userId="S::i.solisg@udd.cl::53284c4f-a148-4df7-8ebb-f6aa73939ae5" providerId="AD" clId="Web-{F1FD9932-575F-6617-896E-F2E859ED586A}" dt="2025-06-16T02:40:09.972" v="1"/>
        <pc:sldMkLst>
          <pc:docMk/>
          <pc:sldMk cId="0" sldId="256"/>
        </pc:sldMkLst>
      </pc:sldChg>
      <pc:sldChg chg="addSp delSp modSp">
        <pc:chgData name="Ingrid Marina Solís" userId="S::i.solisg@udd.cl::53284c4f-a148-4df7-8ebb-f6aa73939ae5" providerId="AD" clId="Web-{F1FD9932-575F-6617-896E-F2E859ED586A}" dt="2025-06-16T02:45:34.298" v="29" actId="20577"/>
        <pc:sldMkLst>
          <pc:docMk/>
          <pc:sldMk cId="0" sldId="257"/>
        </pc:sldMkLst>
      </pc:sldChg>
      <pc:sldChg chg="add">
        <pc:chgData name="Ingrid Marina Solís" userId="S::i.solisg@udd.cl::53284c4f-a148-4df7-8ebb-f6aa73939ae5" providerId="AD" clId="Web-{F1FD9932-575F-6617-896E-F2E859ED586A}" dt="2025-06-16T03:04:29.141" v="59"/>
        <pc:sldMkLst>
          <pc:docMk/>
          <pc:sldMk cId="0" sldId="273"/>
        </pc:sldMkLst>
      </pc:sldChg>
      <pc:sldChg chg="del">
        <pc:chgData name="Ingrid Marina Solís" userId="S::i.solisg@udd.cl::53284c4f-a148-4df7-8ebb-f6aa73939ae5" providerId="AD" clId="Web-{F1FD9932-575F-6617-896E-F2E859ED586A}" dt="2025-06-16T02:40:09.988" v="2"/>
        <pc:sldMkLst>
          <pc:docMk/>
          <pc:sldMk cId="320745560" sldId="273"/>
        </pc:sldMkLst>
      </pc:sldChg>
      <pc:sldChg chg="modSp add">
        <pc:chgData name="Ingrid Marina Solís" userId="S::i.solisg@udd.cl::53284c4f-a148-4df7-8ebb-f6aa73939ae5" providerId="AD" clId="Web-{F1FD9932-575F-6617-896E-F2E859ED586A}" dt="2025-06-16T02:40:13.801" v="4" actId="20577"/>
        <pc:sldMkLst>
          <pc:docMk/>
          <pc:sldMk cId="4014300943" sldId="274"/>
        </pc:sldMkLst>
      </pc:sldChg>
      <pc:sldChg chg="addSp delSp modSp add replId">
        <pc:chgData name="Ingrid Marina Solís" userId="S::i.solisg@udd.cl::53284c4f-a148-4df7-8ebb-f6aa73939ae5" providerId="AD" clId="Web-{F1FD9932-575F-6617-896E-F2E859ED586A}" dt="2025-06-16T02:54:06.540" v="38" actId="1076"/>
        <pc:sldMkLst>
          <pc:docMk/>
          <pc:sldMk cId="1091406970" sldId="275"/>
        </pc:sldMkLst>
      </pc:sldChg>
      <pc:sldChg chg="addSp delSp modSp add replId">
        <pc:chgData name="Ingrid Marina Solís" userId="S::i.solisg@udd.cl::53284c4f-a148-4df7-8ebb-f6aa73939ae5" providerId="AD" clId="Web-{F1FD9932-575F-6617-896E-F2E859ED586A}" dt="2025-06-16T02:58:47.675" v="51" actId="1076"/>
        <pc:sldMkLst>
          <pc:docMk/>
          <pc:sldMk cId="1074133850" sldId="276"/>
        </pc:sldMkLst>
      </pc:sldChg>
      <pc:sldChg chg="delSp modSp add replId">
        <pc:chgData name="Ingrid Marina Solís" userId="S::i.solisg@udd.cl::53284c4f-a148-4df7-8ebb-f6aa73939ae5" providerId="AD" clId="Web-{F1FD9932-575F-6617-896E-F2E859ED586A}" dt="2025-06-16T03:05:22.158" v="93" actId="20577"/>
        <pc:sldMkLst>
          <pc:docMk/>
          <pc:sldMk cId="1620141740" sldId="277"/>
        </pc:sldMkLst>
      </pc:sldChg>
      <pc:sldChg chg="add del replId">
        <pc:chgData name="Ingrid Marina Solís" userId="S::i.solisg@udd.cl::53284c4f-a148-4df7-8ebb-f6aa73939ae5" providerId="AD" clId="Web-{F1FD9932-575F-6617-896E-F2E859ED586A}" dt="2025-06-16T03:05:23.549" v="94"/>
        <pc:sldMkLst>
          <pc:docMk/>
          <pc:sldMk cId="1246406218" sldId="278"/>
        </pc:sldMkLst>
      </pc:sldChg>
      <pc:sldChg chg="add del replId">
        <pc:chgData name="Ingrid Marina Solís" userId="S::i.solisg@udd.cl::53284c4f-a148-4df7-8ebb-f6aa73939ae5" providerId="AD" clId="Web-{F1FD9932-575F-6617-896E-F2E859ED586A}" dt="2025-06-16T03:05:24.518" v="95"/>
        <pc:sldMkLst>
          <pc:docMk/>
          <pc:sldMk cId="4287022808" sldId="279"/>
        </pc:sldMkLst>
      </pc:sldChg>
      <pc:sldChg chg="delSp modSp add del">
        <pc:chgData name="Ingrid Marina Solís" userId="S::i.solisg@udd.cl::53284c4f-a148-4df7-8ebb-f6aa73939ae5" providerId="AD" clId="Web-{F1FD9932-575F-6617-896E-F2E859ED586A}" dt="2025-06-16T03:05:25.377" v="96"/>
        <pc:sldMkLst>
          <pc:docMk/>
          <pc:sldMk cId="3053062688" sldId="280"/>
        </pc:sldMkLst>
      </pc:sldChg>
      <pc:sldChg chg="add">
        <pc:chgData name="Ingrid Marina Solís" userId="S::i.solisg@udd.cl::53284c4f-a148-4df7-8ebb-f6aa73939ae5" providerId="AD" clId="Web-{F1FD9932-575F-6617-896E-F2E859ED586A}" dt="2025-06-16T03:04:28.562" v="54"/>
        <pc:sldMkLst>
          <pc:docMk/>
          <pc:sldMk cId="2083897928" sldId="281"/>
        </pc:sldMkLst>
      </pc:sldChg>
      <pc:sldChg chg="add">
        <pc:chgData name="Ingrid Marina Solís" userId="S::i.solisg@udd.cl::53284c4f-a148-4df7-8ebb-f6aa73939ae5" providerId="AD" clId="Web-{F1FD9932-575F-6617-896E-F2E859ED586A}" dt="2025-06-16T03:04:29.109" v="55"/>
        <pc:sldMkLst>
          <pc:docMk/>
          <pc:sldMk cId="2031499275" sldId="282"/>
        </pc:sldMkLst>
      </pc:sldChg>
      <pc:sldChg chg="add">
        <pc:chgData name="Ingrid Marina Solís" userId="S::i.solisg@udd.cl::53284c4f-a148-4df7-8ebb-f6aa73939ae5" providerId="AD" clId="Web-{F1FD9932-575F-6617-896E-F2E859ED586A}" dt="2025-06-16T03:04:29.109" v="56"/>
        <pc:sldMkLst>
          <pc:docMk/>
          <pc:sldMk cId="3659092228" sldId="283"/>
        </pc:sldMkLst>
      </pc:sldChg>
      <pc:sldChg chg="add">
        <pc:chgData name="Ingrid Marina Solís" userId="S::i.solisg@udd.cl::53284c4f-a148-4df7-8ebb-f6aa73939ae5" providerId="AD" clId="Web-{F1FD9932-575F-6617-896E-F2E859ED586A}" dt="2025-06-16T03:04:29.125" v="57"/>
        <pc:sldMkLst>
          <pc:docMk/>
          <pc:sldMk cId="566295433" sldId="284"/>
        </pc:sldMkLst>
      </pc:sldChg>
      <pc:sldChg chg="add">
        <pc:chgData name="Ingrid Marina Solís" userId="S::i.solisg@udd.cl::53284c4f-a148-4df7-8ebb-f6aa73939ae5" providerId="AD" clId="Web-{F1FD9932-575F-6617-896E-F2E859ED586A}" dt="2025-06-16T03:04:29.125" v="58"/>
        <pc:sldMkLst>
          <pc:docMk/>
          <pc:sldMk cId="3428435201" sldId="285"/>
        </pc:sldMkLst>
      </pc:sldChg>
      <pc:sldChg chg="add">
        <pc:chgData name="Ingrid Marina Solís" userId="S::i.solisg@udd.cl::53284c4f-a148-4df7-8ebb-f6aa73939ae5" providerId="AD" clId="Web-{F1FD9932-575F-6617-896E-F2E859ED586A}" dt="2025-06-16T03:04:29.141" v="60"/>
        <pc:sldMkLst>
          <pc:docMk/>
          <pc:sldMk cId="3593180349" sldId="286"/>
        </pc:sldMkLst>
      </pc:sldChg>
      <pc:sldChg chg="add">
        <pc:chgData name="Ingrid Marina Solís" userId="S::i.solisg@udd.cl::53284c4f-a148-4df7-8ebb-f6aa73939ae5" providerId="AD" clId="Web-{F1FD9932-575F-6617-896E-F2E859ED586A}" dt="2025-06-16T03:04:29.156" v="61"/>
        <pc:sldMkLst>
          <pc:docMk/>
          <pc:sldMk cId="3449008561" sldId="287"/>
        </pc:sldMkLst>
      </pc:sldChg>
      <pc:sldChg chg="add">
        <pc:chgData name="Ingrid Marina Solís" userId="S::i.solisg@udd.cl::53284c4f-a148-4df7-8ebb-f6aa73939ae5" providerId="AD" clId="Web-{F1FD9932-575F-6617-896E-F2E859ED586A}" dt="2025-06-16T03:04:29.172" v="62"/>
        <pc:sldMkLst>
          <pc:docMk/>
          <pc:sldMk cId="1272479894" sldId="288"/>
        </pc:sldMkLst>
      </pc:sldChg>
      <pc:sldChg chg="add">
        <pc:chgData name="Ingrid Marina Solís" userId="S::i.solisg@udd.cl::53284c4f-a148-4df7-8ebb-f6aa73939ae5" providerId="AD" clId="Web-{F1FD9932-575F-6617-896E-F2E859ED586A}" dt="2025-06-16T03:04:29.172" v="63"/>
        <pc:sldMkLst>
          <pc:docMk/>
          <pc:sldMk cId="2023076710" sldId="289"/>
        </pc:sldMkLst>
      </pc:sldChg>
      <pc:sldChg chg="add">
        <pc:chgData name="Ingrid Marina Solís" userId="S::i.solisg@udd.cl::53284c4f-a148-4df7-8ebb-f6aa73939ae5" providerId="AD" clId="Web-{F1FD9932-575F-6617-896E-F2E859ED586A}" dt="2025-06-16T03:04:29.187" v="64"/>
        <pc:sldMkLst>
          <pc:docMk/>
          <pc:sldMk cId="2517121597" sldId="290"/>
        </pc:sldMkLst>
      </pc:sldChg>
      <pc:sldChg chg="add">
        <pc:chgData name="Ingrid Marina Solís" userId="S::i.solisg@udd.cl::53284c4f-a148-4df7-8ebb-f6aa73939ae5" providerId="AD" clId="Web-{F1FD9932-575F-6617-896E-F2E859ED586A}" dt="2025-06-16T03:04:29.203" v="65"/>
        <pc:sldMkLst>
          <pc:docMk/>
          <pc:sldMk cId="1287394156" sldId="291"/>
        </pc:sldMkLst>
      </pc:sldChg>
      <pc:sldChg chg="add">
        <pc:chgData name="Ingrid Marina Solís" userId="S::i.solisg@udd.cl::53284c4f-a148-4df7-8ebb-f6aa73939ae5" providerId="AD" clId="Web-{F1FD9932-575F-6617-896E-F2E859ED586A}" dt="2025-06-16T03:04:29.203" v="66"/>
        <pc:sldMkLst>
          <pc:docMk/>
          <pc:sldMk cId="187688264" sldId="292"/>
        </pc:sldMkLst>
      </pc:sldChg>
      <pc:sldChg chg="add">
        <pc:chgData name="Ingrid Marina Solís" userId="S::i.solisg@udd.cl::53284c4f-a148-4df7-8ebb-f6aa73939ae5" providerId="AD" clId="Web-{F1FD9932-575F-6617-896E-F2E859ED586A}" dt="2025-06-16T03:04:29.219" v="67"/>
        <pc:sldMkLst>
          <pc:docMk/>
          <pc:sldMk cId="4216822207" sldId="293"/>
        </pc:sldMkLst>
      </pc:sldChg>
      <pc:sldChg chg="add">
        <pc:chgData name="Ingrid Marina Solís" userId="S::i.solisg@udd.cl::53284c4f-a148-4df7-8ebb-f6aa73939ae5" providerId="AD" clId="Web-{F1FD9932-575F-6617-896E-F2E859ED586A}" dt="2025-06-16T03:04:29.219" v="68"/>
        <pc:sldMkLst>
          <pc:docMk/>
          <pc:sldMk cId="2104388037" sldId="294"/>
        </pc:sldMkLst>
      </pc:sldChg>
      <pc:sldChg chg="add">
        <pc:chgData name="Ingrid Marina Solís" userId="S::i.solisg@udd.cl::53284c4f-a148-4df7-8ebb-f6aa73939ae5" providerId="AD" clId="Web-{F1FD9932-575F-6617-896E-F2E859ED586A}" dt="2025-06-16T03:04:29.234" v="69"/>
        <pc:sldMkLst>
          <pc:docMk/>
          <pc:sldMk cId="2074525769" sldId="295"/>
        </pc:sldMkLst>
      </pc:sldChg>
      <pc:sldChg chg="add">
        <pc:chgData name="Ingrid Marina Solís" userId="S::i.solisg@udd.cl::53284c4f-a148-4df7-8ebb-f6aa73939ae5" providerId="AD" clId="Web-{F1FD9932-575F-6617-896E-F2E859ED586A}" dt="2025-06-16T03:04:29.234" v="70"/>
        <pc:sldMkLst>
          <pc:docMk/>
          <pc:sldMk cId="2879286522" sldId="296"/>
        </pc:sldMkLst>
      </pc:sldChg>
      <pc:sldChg chg="add">
        <pc:chgData name="Ingrid Marina Solís" userId="S::i.solisg@udd.cl::53284c4f-a148-4df7-8ebb-f6aa73939ae5" providerId="AD" clId="Web-{F1FD9932-575F-6617-896E-F2E859ED586A}" dt="2025-06-16T03:04:29.250" v="71"/>
        <pc:sldMkLst>
          <pc:docMk/>
          <pc:sldMk cId="3723869380" sldId="297"/>
        </pc:sldMkLst>
      </pc:sldChg>
      <pc:sldChg chg="add">
        <pc:chgData name="Ingrid Marina Solís" userId="S::i.solisg@udd.cl::53284c4f-a148-4df7-8ebb-f6aa73939ae5" providerId="AD" clId="Web-{F1FD9932-575F-6617-896E-F2E859ED586A}" dt="2025-06-16T03:04:29.266" v="72"/>
        <pc:sldMkLst>
          <pc:docMk/>
          <pc:sldMk cId="1090418284" sldId="298"/>
        </pc:sldMkLst>
      </pc:sldChg>
      <pc:sldChg chg="add">
        <pc:chgData name="Ingrid Marina Solís" userId="S::i.solisg@udd.cl::53284c4f-a148-4df7-8ebb-f6aa73939ae5" providerId="AD" clId="Web-{F1FD9932-575F-6617-896E-F2E859ED586A}" dt="2025-06-16T03:04:29.266" v="73"/>
        <pc:sldMkLst>
          <pc:docMk/>
          <pc:sldMk cId="2562597698" sldId="299"/>
        </pc:sldMkLst>
      </pc:sldChg>
      <pc:sldChg chg="add">
        <pc:chgData name="Ingrid Marina Solís" userId="S::i.solisg@udd.cl::53284c4f-a148-4df7-8ebb-f6aa73939ae5" providerId="AD" clId="Web-{F1FD9932-575F-6617-896E-F2E859ED586A}" dt="2025-06-16T03:04:29.281" v="74"/>
        <pc:sldMkLst>
          <pc:docMk/>
          <pc:sldMk cId="3303111490" sldId="300"/>
        </pc:sldMkLst>
      </pc:sldChg>
      <pc:sldChg chg="add">
        <pc:chgData name="Ingrid Marina Solís" userId="S::i.solisg@udd.cl::53284c4f-a148-4df7-8ebb-f6aa73939ae5" providerId="AD" clId="Web-{F1FD9932-575F-6617-896E-F2E859ED586A}" dt="2025-06-16T03:04:29.281" v="75"/>
        <pc:sldMkLst>
          <pc:docMk/>
          <pc:sldMk cId="1896352577" sldId="301"/>
        </pc:sldMkLst>
      </pc:sldChg>
      <pc:sldChg chg="add">
        <pc:chgData name="Ingrid Marina Solís" userId="S::i.solisg@udd.cl::53284c4f-a148-4df7-8ebb-f6aa73939ae5" providerId="AD" clId="Web-{F1FD9932-575F-6617-896E-F2E859ED586A}" dt="2025-06-16T03:04:29.297" v="76"/>
        <pc:sldMkLst>
          <pc:docMk/>
          <pc:sldMk cId="1141508315" sldId="302"/>
        </pc:sldMkLst>
      </pc:sldChg>
      <pc:sldChg chg="add">
        <pc:chgData name="Ingrid Marina Solís" userId="S::i.solisg@udd.cl::53284c4f-a148-4df7-8ebb-f6aa73939ae5" providerId="AD" clId="Web-{F1FD9932-575F-6617-896E-F2E859ED586A}" dt="2025-06-16T03:04:29.297" v="77"/>
        <pc:sldMkLst>
          <pc:docMk/>
          <pc:sldMk cId="11506116" sldId="303"/>
        </pc:sldMkLst>
      </pc:sldChg>
      <pc:sldChg chg="add">
        <pc:chgData name="Ingrid Marina Solís" userId="S::i.solisg@udd.cl::53284c4f-a148-4df7-8ebb-f6aa73939ae5" providerId="AD" clId="Web-{F1FD9932-575F-6617-896E-F2E859ED586A}" dt="2025-06-16T03:04:29.312" v="78"/>
        <pc:sldMkLst>
          <pc:docMk/>
          <pc:sldMk cId="1502610099" sldId="304"/>
        </pc:sldMkLst>
      </pc:sldChg>
      <pc:sldChg chg="add">
        <pc:chgData name="Ingrid Marina Solís" userId="S::i.solisg@udd.cl::53284c4f-a148-4df7-8ebb-f6aa73939ae5" providerId="AD" clId="Web-{F1FD9932-575F-6617-896E-F2E859ED586A}" dt="2025-06-16T03:04:29.328" v="79"/>
        <pc:sldMkLst>
          <pc:docMk/>
          <pc:sldMk cId="2118740943" sldId="305"/>
        </pc:sldMkLst>
      </pc:sldChg>
      <pc:sldChg chg="add">
        <pc:chgData name="Ingrid Marina Solís" userId="S::i.solisg@udd.cl::53284c4f-a148-4df7-8ebb-f6aa73939ae5" providerId="AD" clId="Web-{F1FD9932-575F-6617-896E-F2E859ED586A}" dt="2025-06-16T03:04:29.328" v="80"/>
        <pc:sldMkLst>
          <pc:docMk/>
          <pc:sldMk cId="671334775" sldId="306"/>
        </pc:sldMkLst>
      </pc:sldChg>
      <pc:sldChg chg="add">
        <pc:chgData name="Ingrid Marina Solís" userId="S::i.solisg@udd.cl::53284c4f-a148-4df7-8ebb-f6aa73939ae5" providerId="AD" clId="Web-{F1FD9932-575F-6617-896E-F2E859ED586A}" dt="2025-06-16T03:04:29.344" v="81"/>
        <pc:sldMkLst>
          <pc:docMk/>
          <pc:sldMk cId="3208120815" sldId="307"/>
        </pc:sldMkLst>
      </pc:sldChg>
      <pc:sldChg chg="add">
        <pc:chgData name="Ingrid Marina Solís" userId="S::i.solisg@udd.cl::53284c4f-a148-4df7-8ebb-f6aa73939ae5" providerId="AD" clId="Web-{F1FD9932-575F-6617-896E-F2E859ED586A}" dt="2025-06-16T03:04:29.344" v="82"/>
        <pc:sldMkLst>
          <pc:docMk/>
          <pc:sldMk cId="4277806998" sldId="308"/>
        </pc:sldMkLst>
      </pc:sldChg>
      <pc:sldChg chg="add">
        <pc:chgData name="Ingrid Marina Solís" userId="S::i.solisg@udd.cl::53284c4f-a148-4df7-8ebb-f6aa73939ae5" providerId="AD" clId="Web-{F1FD9932-575F-6617-896E-F2E859ED586A}" dt="2025-06-16T03:04:29.359" v="83"/>
        <pc:sldMkLst>
          <pc:docMk/>
          <pc:sldMk cId="157351767" sldId="309"/>
        </pc:sldMkLst>
      </pc:sldChg>
      <pc:sldChg chg="add">
        <pc:chgData name="Ingrid Marina Solís" userId="S::i.solisg@udd.cl::53284c4f-a148-4df7-8ebb-f6aa73939ae5" providerId="AD" clId="Web-{F1FD9932-575F-6617-896E-F2E859ED586A}" dt="2025-06-16T03:04:29.359" v="84"/>
        <pc:sldMkLst>
          <pc:docMk/>
          <pc:sldMk cId="458611844" sldId="310"/>
        </pc:sldMkLst>
      </pc:sldChg>
      <pc:sldChg chg="add">
        <pc:chgData name="Ingrid Marina Solís" userId="S::i.solisg@udd.cl::53284c4f-a148-4df7-8ebb-f6aa73939ae5" providerId="AD" clId="Web-{F1FD9932-575F-6617-896E-F2E859ED586A}" dt="2025-06-16T03:04:29.375" v="85"/>
        <pc:sldMkLst>
          <pc:docMk/>
          <pc:sldMk cId="1562150693" sldId="311"/>
        </pc:sldMkLst>
      </pc:sldChg>
    </pc:docChg>
  </pc:docChgLst>
  <pc:docChgLst>
    <pc:chgData name="Ingrid Marina Solís" userId="S::i.solisg@udd.cl::53284c4f-a148-4df7-8ebb-f6aa73939ae5" providerId="AD" clId="Web-{55B41967-6C72-4FBB-9F27-1208F86376D0}"/>
    <pc:docChg chg="addSld modSld">
      <pc:chgData name="Ingrid Marina Solís" userId="S::i.solisg@udd.cl::53284c4f-a148-4df7-8ebb-f6aa73939ae5" providerId="AD" clId="Web-{55B41967-6C72-4FBB-9F27-1208F86376D0}" dt="2025-06-29T02:27:01.500" v="21" actId="20577"/>
      <pc:docMkLst>
        <pc:docMk/>
      </pc:docMkLst>
      <pc:sldChg chg="modSp add">
        <pc:chgData name="Ingrid Marina Solís" userId="S::i.solisg@udd.cl::53284c4f-a148-4df7-8ebb-f6aa73939ae5" providerId="AD" clId="Web-{55B41967-6C72-4FBB-9F27-1208F86376D0}" dt="2025-06-29T02:27:01.500" v="21" actId="20577"/>
        <pc:sldMkLst>
          <pc:docMk/>
          <pc:sldMk cId="4188425724" sldId="325"/>
        </pc:sldMkLst>
      </pc:sldChg>
    </pc:docChg>
  </pc:docChgLst>
  <pc:docChgLst>
    <pc:chgData name="Ingrid Marina Solís" userId="S::i.solisg@udd.cl::53284c4f-a148-4df7-8ebb-f6aa73939ae5" providerId="AD" clId="Web-{5A809A4F-4398-852C-E566-7EA2552F9C67}"/>
    <pc:docChg chg="addSld delSld modSld sldOrd">
      <pc:chgData name="Ingrid Marina Solís" userId="S::i.solisg@udd.cl::53284c4f-a148-4df7-8ebb-f6aa73939ae5" providerId="AD" clId="Web-{5A809A4F-4398-852C-E566-7EA2552F9C67}" dt="2025-08-19T19:45:28.671" v="656" actId="20577"/>
      <pc:docMkLst>
        <pc:docMk/>
      </pc:docMkLst>
      <pc:sldChg chg="delSp del">
        <pc:chgData name="Ingrid Marina Solís" userId="S::i.solisg@udd.cl::53284c4f-a148-4df7-8ebb-f6aa73939ae5" providerId="AD" clId="Web-{5A809A4F-4398-852C-E566-7EA2552F9C67}" dt="2025-08-19T01:53:38.723" v="1"/>
        <pc:sldMkLst>
          <pc:docMk/>
          <pc:sldMk cId="0" sldId="257"/>
        </pc:sldMkLst>
        <pc:spChg chg="del">
          <ac:chgData name="Ingrid Marina Solís" userId="S::i.solisg@udd.cl::53284c4f-a148-4df7-8ebb-f6aa73939ae5" providerId="AD" clId="Web-{5A809A4F-4398-852C-E566-7EA2552F9C67}" dt="2025-08-19T01:53:30.160" v="0"/>
          <ac:spMkLst>
            <pc:docMk/>
            <pc:sldMk cId="0" sldId="257"/>
            <ac:spMk id="14" creationId="{9DCA4F5B-0E76-C814-FE9D-401825E0E55A}"/>
          </ac:spMkLst>
        </pc:spChg>
      </pc:sldChg>
      <pc:sldChg chg="del">
        <pc:chgData name="Ingrid Marina Solís" userId="S::i.solisg@udd.cl::53284c4f-a148-4df7-8ebb-f6aa73939ae5" providerId="AD" clId="Web-{5A809A4F-4398-852C-E566-7EA2552F9C67}" dt="2025-08-19T01:56:36.632" v="22"/>
        <pc:sldMkLst>
          <pc:docMk/>
          <pc:sldMk cId="1091406970" sldId="275"/>
        </pc:sldMkLst>
      </pc:sldChg>
      <pc:sldChg chg="del">
        <pc:chgData name="Ingrid Marina Solís" userId="S::i.solisg@udd.cl::53284c4f-a148-4df7-8ebb-f6aa73939ae5" providerId="AD" clId="Web-{5A809A4F-4398-852C-E566-7EA2552F9C67}" dt="2025-08-19T01:56:37.210" v="23"/>
        <pc:sldMkLst>
          <pc:docMk/>
          <pc:sldMk cId="1074133850" sldId="276"/>
        </pc:sldMkLst>
      </pc:sldChg>
      <pc:sldChg chg="del">
        <pc:chgData name="Ingrid Marina Solís" userId="S::i.solisg@udd.cl::53284c4f-a148-4df7-8ebb-f6aa73939ae5" providerId="AD" clId="Web-{5A809A4F-4398-852C-E566-7EA2552F9C67}" dt="2025-08-19T01:56:38.632" v="24"/>
        <pc:sldMkLst>
          <pc:docMk/>
          <pc:sldMk cId="1620141740" sldId="277"/>
        </pc:sldMkLst>
      </pc:sldChg>
      <pc:sldChg chg="del">
        <pc:chgData name="Ingrid Marina Solís" userId="S::i.solisg@udd.cl::53284c4f-a148-4df7-8ebb-f6aa73939ae5" providerId="AD" clId="Web-{5A809A4F-4398-852C-E566-7EA2552F9C67}" dt="2025-08-19T01:56:47.273" v="47"/>
        <pc:sldMkLst>
          <pc:docMk/>
          <pc:sldMk cId="3449008561" sldId="287"/>
        </pc:sldMkLst>
      </pc:sldChg>
      <pc:sldChg chg="del">
        <pc:chgData name="Ingrid Marina Solís" userId="S::i.solisg@udd.cl::53284c4f-a148-4df7-8ebb-f6aa73939ae5" providerId="AD" clId="Web-{5A809A4F-4398-852C-E566-7EA2552F9C67}" dt="2025-08-19T01:56:47.273" v="46"/>
        <pc:sldMkLst>
          <pc:docMk/>
          <pc:sldMk cId="1272479894" sldId="288"/>
        </pc:sldMkLst>
      </pc:sldChg>
      <pc:sldChg chg="del">
        <pc:chgData name="Ingrid Marina Solís" userId="S::i.solisg@udd.cl::53284c4f-a148-4df7-8ebb-f6aa73939ae5" providerId="AD" clId="Web-{5A809A4F-4398-852C-E566-7EA2552F9C67}" dt="2025-08-19T01:56:47.273" v="45"/>
        <pc:sldMkLst>
          <pc:docMk/>
          <pc:sldMk cId="2023076710" sldId="289"/>
        </pc:sldMkLst>
      </pc:sldChg>
      <pc:sldChg chg="del">
        <pc:chgData name="Ingrid Marina Solís" userId="S::i.solisg@udd.cl::53284c4f-a148-4df7-8ebb-f6aa73939ae5" providerId="AD" clId="Web-{5A809A4F-4398-852C-E566-7EA2552F9C67}" dt="2025-08-19T01:56:47.273" v="44"/>
        <pc:sldMkLst>
          <pc:docMk/>
          <pc:sldMk cId="1287394156" sldId="291"/>
        </pc:sldMkLst>
      </pc:sldChg>
      <pc:sldChg chg="del">
        <pc:chgData name="Ingrid Marina Solís" userId="S::i.solisg@udd.cl::53284c4f-a148-4df7-8ebb-f6aa73939ae5" providerId="AD" clId="Web-{5A809A4F-4398-852C-E566-7EA2552F9C67}" dt="2025-08-19T01:56:47.273" v="43"/>
        <pc:sldMkLst>
          <pc:docMk/>
          <pc:sldMk cId="187688264" sldId="292"/>
        </pc:sldMkLst>
      </pc:sldChg>
      <pc:sldChg chg="del">
        <pc:chgData name="Ingrid Marina Solís" userId="S::i.solisg@udd.cl::53284c4f-a148-4df7-8ebb-f6aa73939ae5" providerId="AD" clId="Web-{5A809A4F-4398-852C-E566-7EA2552F9C67}" dt="2025-08-19T01:56:47.273" v="42"/>
        <pc:sldMkLst>
          <pc:docMk/>
          <pc:sldMk cId="2104388037" sldId="294"/>
        </pc:sldMkLst>
      </pc:sldChg>
      <pc:sldChg chg="del">
        <pc:chgData name="Ingrid Marina Solís" userId="S::i.solisg@udd.cl::53284c4f-a148-4df7-8ebb-f6aa73939ae5" providerId="AD" clId="Web-{5A809A4F-4398-852C-E566-7EA2552F9C67}" dt="2025-08-19T01:56:47.273" v="41"/>
        <pc:sldMkLst>
          <pc:docMk/>
          <pc:sldMk cId="2074525769" sldId="295"/>
        </pc:sldMkLst>
      </pc:sldChg>
      <pc:sldChg chg="del">
        <pc:chgData name="Ingrid Marina Solís" userId="S::i.solisg@udd.cl::53284c4f-a148-4df7-8ebb-f6aa73939ae5" providerId="AD" clId="Web-{5A809A4F-4398-852C-E566-7EA2552F9C67}" dt="2025-08-19T01:56:47.273" v="40"/>
        <pc:sldMkLst>
          <pc:docMk/>
          <pc:sldMk cId="3723869380" sldId="297"/>
        </pc:sldMkLst>
      </pc:sldChg>
      <pc:sldChg chg="del">
        <pc:chgData name="Ingrid Marina Solís" userId="S::i.solisg@udd.cl::53284c4f-a148-4df7-8ebb-f6aa73939ae5" providerId="AD" clId="Web-{5A809A4F-4398-852C-E566-7EA2552F9C67}" dt="2025-08-19T01:56:47.273" v="39"/>
        <pc:sldMkLst>
          <pc:docMk/>
          <pc:sldMk cId="1090418284" sldId="298"/>
        </pc:sldMkLst>
      </pc:sldChg>
      <pc:sldChg chg="del">
        <pc:chgData name="Ingrid Marina Solís" userId="S::i.solisg@udd.cl::53284c4f-a148-4df7-8ebb-f6aa73939ae5" providerId="AD" clId="Web-{5A809A4F-4398-852C-E566-7EA2552F9C67}" dt="2025-08-19T01:56:47.273" v="38"/>
        <pc:sldMkLst>
          <pc:docMk/>
          <pc:sldMk cId="2562597698" sldId="299"/>
        </pc:sldMkLst>
      </pc:sldChg>
      <pc:sldChg chg="del">
        <pc:chgData name="Ingrid Marina Solís" userId="S::i.solisg@udd.cl::53284c4f-a148-4df7-8ebb-f6aa73939ae5" providerId="AD" clId="Web-{5A809A4F-4398-852C-E566-7EA2552F9C67}" dt="2025-08-19T01:56:47.273" v="37"/>
        <pc:sldMkLst>
          <pc:docMk/>
          <pc:sldMk cId="3303111490" sldId="300"/>
        </pc:sldMkLst>
      </pc:sldChg>
      <pc:sldChg chg="del">
        <pc:chgData name="Ingrid Marina Solís" userId="S::i.solisg@udd.cl::53284c4f-a148-4df7-8ebb-f6aa73939ae5" providerId="AD" clId="Web-{5A809A4F-4398-852C-E566-7EA2552F9C67}" dt="2025-08-19T01:56:47.257" v="36"/>
        <pc:sldMkLst>
          <pc:docMk/>
          <pc:sldMk cId="1896352577" sldId="301"/>
        </pc:sldMkLst>
      </pc:sldChg>
      <pc:sldChg chg="del">
        <pc:chgData name="Ingrid Marina Solís" userId="S::i.solisg@udd.cl::53284c4f-a148-4df7-8ebb-f6aa73939ae5" providerId="AD" clId="Web-{5A809A4F-4398-852C-E566-7EA2552F9C67}" dt="2025-08-19T01:56:47.257" v="35"/>
        <pc:sldMkLst>
          <pc:docMk/>
          <pc:sldMk cId="1141508315" sldId="302"/>
        </pc:sldMkLst>
      </pc:sldChg>
      <pc:sldChg chg="del">
        <pc:chgData name="Ingrid Marina Solís" userId="S::i.solisg@udd.cl::53284c4f-a148-4df7-8ebb-f6aa73939ae5" providerId="AD" clId="Web-{5A809A4F-4398-852C-E566-7EA2552F9C67}" dt="2025-08-19T01:56:47.257" v="34"/>
        <pc:sldMkLst>
          <pc:docMk/>
          <pc:sldMk cId="11506116" sldId="303"/>
        </pc:sldMkLst>
      </pc:sldChg>
      <pc:sldChg chg="del">
        <pc:chgData name="Ingrid Marina Solís" userId="S::i.solisg@udd.cl::53284c4f-a148-4df7-8ebb-f6aa73939ae5" providerId="AD" clId="Web-{5A809A4F-4398-852C-E566-7EA2552F9C67}" dt="2025-08-19T01:56:47.257" v="33"/>
        <pc:sldMkLst>
          <pc:docMk/>
          <pc:sldMk cId="1502610099" sldId="304"/>
        </pc:sldMkLst>
      </pc:sldChg>
      <pc:sldChg chg="del">
        <pc:chgData name="Ingrid Marina Solís" userId="S::i.solisg@udd.cl::53284c4f-a148-4df7-8ebb-f6aa73939ae5" providerId="AD" clId="Web-{5A809A4F-4398-852C-E566-7EA2552F9C67}" dt="2025-08-19T01:56:47.257" v="32"/>
        <pc:sldMkLst>
          <pc:docMk/>
          <pc:sldMk cId="2118740943" sldId="305"/>
        </pc:sldMkLst>
      </pc:sldChg>
      <pc:sldChg chg="del">
        <pc:chgData name="Ingrid Marina Solís" userId="S::i.solisg@udd.cl::53284c4f-a148-4df7-8ebb-f6aa73939ae5" providerId="AD" clId="Web-{5A809A4F-4398-852C-E566-7EA2552F9C67}" dt="2025-08-19T01:56:47.257" v="31"/>
        <pc:sldMkLst>
          <pc:docMk/>
          <pc:sldMk cId="671334775" sldId="306"/>
        </pc:sldMkLst>
      </pc:sldChg>
      <pc:sldChg chg="del">
        <pc:chgData name="Ingrid Marina Solís" userId="S::i.solisg@udd.cl::53284c4f-a148-4df7-8ebb-f6aa73939ae5" providerId="AD" clId="Web-{5A809A4F-4398-852C-E566-7EA2552F9C67}" dt="2025-08-19T01:56:47.257" v="30"/>
        <pc:sldMkLst>
          <pc:docMk/>
          <pc:sldMk cId="3208120815" sldId="307"/>
        </pc:sldMkLst>
      </pc:sldChg>
      <pc:sldChg chg="del">
        <pc:chgData name="Ingrid Marina Solís" userId="S::i.solisg@udd.cl::53284c4f-a148-4df7-8ebb-f6aa73939ae5" providerId="AD" clId="Web-{5A809A4F-4398-852C-E566-7EA2552F9C67}" dt="2025-08-19T01:56:47.257" v="29"/>
        <pc:sldMkLst>
          <pc:docMk/>
          <pc:sldMk cId="4277806998" sldId="308"/>
        </pc:sldMkLst>
      </pc:sldChg>
      <pc:sldChg chg="del">
        <pc:chgData name="Ingrid Marina Solís" userId="S::i.solisg@udd.cl::53284c4f-a148-4df7-8ebb-f6aa73939ae5" providerId="AD" clId="Web-{5A809A4F-4398-852C-E566-7EA2552F9C67}" dt="2025-08-19T01:56:47.257" v="28"/>
        <pc:sldMkLst>
          <pc:docMk/>
          <pc:sldMk cId="157351767" sldId="309"/>
        </pc:sldMkLst>
      </pc:sldChg>
      <pc:sldChg chg="del">
        <pc:chgData name="Ingrid Marina Solís" userId="S::i.solisg@udd.cl::53284c4f-a148-4df7-8ebb-f6aa73939ae5" providerId="AD" clId="Web-{5A809A4F-4398-852C-E566-7EA2552F9C67}" dt="2025-08-19T01:56:47.257" v="27"/>
        <pc:sldMkLst>
          <pc:docMk/>
          <pc:sldMk cId="458611844" sldId="310"/>
        </pc:sldMkLst>
      </pc:sldChg>
      <pc:sldChg chg="del">
        <pc:chgData name="Ingrid Marina Solís" userId="S::i.solisg@udd.cl::53284c4f-a148-4df7-8ebb-f6aa73939ae5" providerId="AD" clId="Web-{5A809A4F-4398-852C-E566-7EA2552F9C67}" dt="2025-08-19T01:56:47.257" v="26"/>
        <pc:sldMkLst>
          <pc:docMk/>
          <pc:sldMk cId="1562150693" sldId="311"/>
        </pc:sldMkLst>
      </pc:sldChg>
      <pc:sldChg chg="del">
        <pc:chgData name="Ingrid Marina Solís" userId="S::i.solisg@udd.cl::53284c4f-a148-4df7-8ebb-f6aa73939ae5" providerId="AD" clId="Web-{5A809A4F-4398-852C-E566-7EA2552F9C67}" dt="2025-08-19T01:56:39.944" v="25"/>
        <pc:sldMkLst>
          <pc:docMk/>
          <pc:sldMk cId="3517047911" sldId="312"/>
        </pc:sldMkLst>
      </pc:sldChg>
      <pc:sldChg chg="del">
        <pc:chgData name="Ingrid Marina Solís" userId="S::i.solisg@udd.cl::53284c4f-a148-4df7-8ebb-f6aa73939ae5" providerId="AD" clId="Web-{5A809A4F-4398-852C-E566-7EA2552F9C67}" dt="2025-08-19T01:56:47.288" v="53"/>
        <pc:sldMkLst>
          <pc:docMk/>
          <pc:sldMk cId="2043878155" sldId="313"/>
        </pc:sldMkLst>
      </pc:sldChg>
      <pc:sldChg chg="del">
        <pc:chgData name="Ingrid Marina Solís" userId="S::i.solisg@udd.cl::53284c4f-a148-4df7-8ebb-f6aa73939ae5" providerId="AD" clId="Web-{5A809A4F-4398-852C-E566-7EA2552F9C67}" dt="2025-08-19T01:56:47.288" v="52"/>
        <pc:sldMkLst>
          <pc:docMk/>
          <pc:sldMk cId="2851043147" sldId="314"/>
        </pc:sldMkLst>
      </pc:sldChg>
      <pc:sldChg chg="del">
        <pc:chgData name="Ingrid Marina Solís" userId="S::i.solisg@udd.cl::53284c4f-a148-4df7-8ebb-f6aa73939ae5" providerId="AD" clId="Web-{5A809A4F-4398-852C-E566-7EA2552F9C67}" dt="2025-08-19T01:56:47.288" v="51"/>
        <pc:sldMkLst>
          <pc:docMk/>
          <pc:sldMk cId="1785218324" sldId="315"/>
        </pc:sldMkLst>
      </pc:sldChg>
      <pc:sldChg chg="del">
        <pc:chgData name="Ingrid Marina Solís" userId="S::i.solisg@udd.cl::53284c4f-a148-4df7-8ebb-f6aa73939ae5" providerId="AD" clId="Web-{5A809A4F-4398-852C-E566-7EA2552F9C67}" dt="2025-08-19T01:56:47.288" v="50"/>
        <pc:sldMkLst>
          <pc:docMk/>
          <pc:sldMk cId="1409249509" sldId="316"/>
        </pc:sldMkLst>
      </pc:sldChg>
      <pc:sldChg chg="del">
        <pc:chgData name="Ingrid Marina Solís" userId="S::i.solisg@udd.cl::53284c4f-a148-4df7-8ebb-f6aa73939ae5" providerId="AD" clId="Web-{5A809A4F-4398-852C-E566-7EA2552F9C67}" dt="2025-08-19T01:56:47.288" v="49"/>
        <pc:sldMkLst>
          <pc:docMk/>
          <pc:sldMk cId="2985760399" sldId="317"/>
        </pc:sldMkLst>
      </pc:sldChg>
      <pc:sldChg chg="del">
        <pc:chgData name="Ingrid Marina Solís" userId="S::i.solisg@udd.cl::53284c4f-a148-4df7-8ebb-f6aa73939ae5" providerId="AD" clId="Web-{5A809A4F-4398-852C-E566-7EA2552F9C67}" dt="2025-08-19T01:56:47.288" v="48"/>
        <pc:sldMkLst>
          <pc:docMk/>
          <pc:sldMk cId="3283603343" sldId="318"/>
        </pc:sldMkLst>
      </pc:sldChg>
      <pc:sldChg chg="del">
        <pc:chgData name="Ingrid Marina Solís" userId="S::i.solisg@udd.cl::53284c4f-a148-4df7-8ebb-f6aa73939ae5" providerId="AD" clId="Web-{5A809A4F-4398-852C-E566-7EA2552F9C67}" dt="2025-08-19T01:56:18.959" v="16"/>
        <pc:sldMkLst>
          <pc:docMk/>
          <pc:sldMk cId="2225203527" sldId="319"/>
        </pc:sldMkLst>
      </pc:sldChg>
      <pc:sldChg chg="del">
        <pc:chgData name="Ingrid Marina Solís" userId="S::i.solisg@udd.cl::53284c4f-a148-4df7-8ebb-f6aa73939ae5" providerId="AD" clId="Web-{5A809A4F-4398-852C-E566-7EA2552F9C67}" dt="2025-08-19T01:56:35.272" v="21"/>
        <pc:sldMkLst>
          <pc:docMk/>
          <pc:sldMk cId="3859104718" sldId="320"/>
        </pc:sldMkLst>
      </pc:sldChg>
      <pc:sldChg chg="del">
        <pc:chgData name="Ingrid Marina Solís" userId="S::i.solisg@udd.cl::53284c4f-a148-4df7-8ebb-f6aa73939ae5" providerId="AD" clId="Web-{5A809A4F-4398-852C-E566-7EA2552F9C67}" dt="2025-08-19T01:56:20.506" v="17"/>
        <pc:sldMkLst>
          <pc:docMk/>
          <pc:sldMk cId="886577110" sldId="321"/>
        </pc:sldMkLst>
      </pc:sldChg>
      <pc:sldChg chg="del">
        <pc:chgData name="Ingrid Marina Solís" userId="S::i.solisg@udd.cl::53284c4f-a148-4df7-8ebb-f6aa73939ae5" providerId="AD" clId="Web-{5A809A4F-4398-852C-E566-7EA2552F9C67}" dt="2025-08-19T01:56:23.006" v="18"/>
        <pc:sldMkLst>
          <pc:docMk/>
          <pc:sldMk cId="1778303064" sldId="322"/>
        </pc:sldMkLst>
      </pc:sldChg>
      <pc:sldChg chg="del">
        <pc:chgData name="Ingrid Marina Solís" userId="S::i.solisg@udd.cl::53284c4f-a148-4df7-8ebb-f6aa73939ae5" providerId="AD" clId="Web-{5A809A4F-4398-852C-E566-7EA2552F9C67}" dt="2025-08-19T01:56:25.616" v="19"/>
        <pc:sldMkLst>
          <pc:docMk/>
          <pc:sldMk cId="3410372379" sldId="323"/>
        </pc:sldMkLst>
      </pc:sldChg>
      <pc:sldChg chg="del">
        <pc:chgData name="Ingrid Marina Solís" userId="S::i.solisg@udd.cl::53284c4f-a148-4df7-8ebb-f6aa73939ae5" providerId="AD" clId="Web-{5A809A4F-4398-852C-E566-7EA2552F9C67}" dt="2025-08-19T01:56:29.397" v="20"/>
        <pc:sldMkLst>
          <pc:docMk/>
          <pc:sldMk cId="1161413769" sldId="324"/>
        </pc:sldMkLst>
      </pc:sldChg>
      <pc:sldChg chg="modSp">
        <pc:chgData name="Ingrid Marina Solís" userId="S::i.solisg@udd.cl::53284c4f-a148-4df7-8ebb-f6aa73939ae5" providerId="AD" clId="Web-{5A809A4F-4398-852C-E566-7EA2552F9C67}" dt="2025-08-19T19:43:10.859" v="570" actId="20577"/>
        <pc:sldMkLst>
          <pc:docMk/>
          <pc:sldMk cId="4188425724" sldId="325"/>
        </pc:sldMkLst>
        <pc:spChg chg="mod">
          <ac:chgData name="Ingrid Marina Solís" userId="S::i.solisg@udd.cl::53284c4f-a148-4df7-8ebb-f6aa73939ae5" providerId="AD" clId="Web-{5A809A4F-4398-852C-E566-7EA2552F9C67}" dt="2025-08-19T19:43:10.859" v="570" actId="20577"/>
          <ac:spMkLst>
            <pc:docMk/>
            <pc:sldMk cId="4188425724" sldId="325"/>
            <ac:spMk id="7" creationId="{00000000-0000-0000-0000-000000000000}"/>
          </ac:spMkLst>
        </pc:spChg>
      </pc:sldChg>
      <pc:sldChg chg="modSp add">
        <pc:chgData name="Ingrid Marina Solís" userId="S::i.solisg@udd.cl::53284c4f-a148-4df7-8ebb-f6aa73939ae5" providerId="AD" clId="Web-{5A809A4F-4398-852C-E566-7EA2552F9C67}" dt="2025-08-19T19:43:54.406" v="578" actId="20577"/>
        <pc:sldMkLst>
          <pc:docMk/>
          <pc:sldMk cId="3458655553" sldId="350"/>
        </pc:sldMkLst>
        <pc:spChg chg="mod">
          <ac:chgData name="Ingrid Marina Solís" userId="S::i.solisg@udd.cl::53284c4f-a148-4df7-8ebb-f6aa73939ae5" providerId="AD" clId="Web-{5A809A4F-4398-852C-E566-7EA2552F9C67}" dt="2025-08-19T19:43:54.406" v="578" actId="20577"/>
          <ac:spMkLst>
            <pc:docMk/>
            <pc:sldMk cId="3458655553" sldId="350"/>
            <ac:spMk id="7" creationId="{4A577E83-D3F9-6756-F77E-EDC611CFC7CE}"/>
          </ac:spMkLst>
        </pc:spChg>
      </pc:sldChg>
      <pc:sldChg chg="add del">
        <pc:chgData name="Ingrid Marina Solís" userId="S::i.solisg@udd.cl::53284c4f-a148-4df7-8ebb-f6aa73939ae5" providerId="AD" clId="Web-{5A809A4F-4398-852C-E566-7EA2552F9C67}" dt="2025-08-19T18:50:03.401" v="504"/>
        <pc:sldMkLst>
          <pc:docMk/>
          <pc:sldMk cId="1554251234" sldId="351"/>
        </pc:sldMkLst>
      </pc:sldChg>
      <pc:sldChg chg="add">
        <pc:chgData name="Ingrid Marina Solís" userId="S::i.solisg@udd.cl::53284c4f-a148-4df7-8ebb-f6aa73939ae5" providerId="AD" clId="Web-{5A809A4F-4398-852C-E566-7EA2552F9C67}" dt="2025-08-19T01:55:31.115" v="2"/>
        <pc:sldMkLst>
          <pc:docMk/>
          <pc:sldMk cId="2043826813" sldId="352"/>
        </pc:sldMkLst>
      </pc:sldChg>
      <pc:sldChg chg="add del">
        <pc:chgData name="Ingrid Marina Solís" userId="S::i.solisg@udd.cl::53284c4f-a148-4df7-8ebb-f6aa73939ae5" providerId="AD" clId="Web-{5A809A4F-4398-852C-E566-7EA2552F9C67}" dt="2025-08-19T18:50:03.167" v="503"/>
        <pc:sldMkLst>
          <pc:docMk/>
          <pc:sldMk cId="3627949829" sldId="353"/>
        </pc:sldMkLst>
      </pc:sldChg>
      <pc:sldChg chg="add">
        <pc:chgData name="Ingrid Marina Solís" userId="S::i.solisg@udd.cl::53284c4f-a148-4df7-8ebb-f6aa73939ae5" providerId="AD" clId="Web-{5A809A4F-4398-852C-E566-7EA2552F9C67}" dt="2025-08-19T01:55:32.740" v="5"/>
        <pc:sldMkLst>
          <pc:docMk/>
          <pc:sldMk cId="2682154676" sldId="358"/>
        </pc:sldMkLst>
      </pc:sldChg>
      <pc:sldChg chg="modSp add">
        <pc:chgData name="Ingrid Marina Solís" userId="S::i.solisg@udd.cl::53284c4f-a148-4df7-8ebb-f6aa73939ae5" providerId="AD" clId="Web-{5A809A4F-4398-852C-E566-7EA2552F9C67}" dt="2025-08-19T02:04:28.884" v="65" actId="20577"/>
        <pc:sldMkLst>
          <pc:docMk/>
          <pc:sldMk cId="1601261763" sldId="359"/>
        </pc:sldMkLst>
        <pc:spChg chg="mod">
          <ac:chgData name="Ingrid Marina Solís" userId="S::i.solisg@udd.cl::53284c4f-a148-4df7-8ebb-f6aa73939ae5" providerId="AD" clId="Web-{5A809A4F-4398-852C-E566-7EA2552F9C67}" dt="2025-08-19T02:04:28.884" v="65" actId="20577"/>
          <ac:spMkLst>
            <pc:docMk/>
            <pc:sldMk cId="1601261763" sldId="359"/>
            <ac:spMk id="2" creationId="{8ADDB048-4A19-50B8-E50C-7EFE2828683E}"/>
          </ac:spMkLst>
        </pc:spChg>
        <pc:spChg chg="mod">
          <ac:chgData name="Ingrid Marina Solís" userId="S::i.solisg@udd.cl::53284c4f-a148-4df7-8ebb-f6aa73939ae5" providerId="AD" clId="Web-{5A809A4F-4398-852C-E566-7EA2552F9C67}" dt="2025-08-19T02:04:23.697" v="62" actId="20577"/>
          <ac:spMkLst>
            <pc:docMk/>
            <pc:sldMk cId="1601261763" sldId="359"/>
            <ac:spMk id="4" creationId="{A46CF977-244D-E3A9-FC6D-79BF0D20FA81}"/>
          </ac:spMkLst>
        </pc:spChg>
      </pc:sldChg>
      <pc:sldChg chg="add del">
        <pc:chgData name="Ingrid Marina Solís" userId="S::i.solisg@udd.cl::53284c4f-a148-4df7-8ebb-f6aa73939ae5" providerId="AD" clId="Web-{5A809A4F-4398-852C-E566-7EA2552F9C67}" dt="2025-08-19T18:50:03.167" v="502"/>
        <pc:sldMkLst>
          <pc:docMk/>
          <pc:sldMk cId="2779951216" sldId="362"/>
        </pc:sldMkLst>
      </pc:sldChg>
      <pc:sldChg chg="add del">
        <pc:chgData name="Ingrid Marina Solís" userId="S::i.solisg@udd.cl::53284c4f-a148-4df7-8ebb-f6aa73939ae5" providerId="AD" clId="Web-{5A809A4F-4398-852C-E566-7EA2552F9C67}" dt="2025-08-19T18:50:03.151" v="500"/>
        <pc:sldMkLst>
          <pc:docMk/>
          <pc:sldMk cId="1064191403" sldId="363"/>
        </pc:sldMkLst>
      </pc:sldChg>
      <pc:sldChg chg="add del">
        <pc:chgData name="Ingrid Marina Solís" userId="S::i.solisg@udd.cl::53284c4f-a148-4df7-8ebb-f6aa73939ae5" providerId="AD" clId="Web-{5A809A4F-4398-852C-E566-7EA2552F9C67}" dt="2025-08-19T18:50:03.151" v="499"/>
        <pc:sldMkLst>
          <pc:docMk/>
          <pc:sldMk cId="2995318896" sldId="364"/>
        </pc:sldMkLst>
      </pc:sldChg>
      <pc:sldChg chg="add">
        <pc:chgData name="Ingrid Marina Solís" userId="S::i.solisg@udd.cl::53284c4f-a148-4df7-8ebb-f6aa73939ae5" providerId="AD" clId="Web-{5A809A4F-4398-852C-E566-7EA2552F9C67}" dt="2025-08-19T01:55:36.474" v="15"/>
        <pc:sldMkLst>
          <pc:docMk/>
          <pc:sldMk cId="299928006" sldId="365"/>
        </pc:sldMkLst>
      </pc:sldChg>
      <pc:sldChg chg="add del">
        <pc:chgData name="Ingrid Marina Solís" userId="S::i.solisg@udd.cl::53284c4f-a148-4df7-8ebb-f6aa73939ae5" providerId="AD" clId="Web-{5A809A4F-4398-852C-E566-7EA2552F9C67}" dt="2025-08-19T18:50:03.167" v="501"/>
        <pc:sldMkLst>
          <pc:docMk/>
          <pc:sldMk cId="2408423040" sldId="366"/>
        </pc:sldMkLst>
      </pc:sldChg>
      <pc:sldChg chg="modSp add">
        <pc:chgData name="Ingrid Marina Solís" userId="S::i.solisg@udd.cl::53284c4f-a148-4df7-8ebb-f6aa73939ae5" providerId="AD" clId="Web-{5A809A4F-4398-852C-E566-7EA2552F9C67}" dt="2025-08-19T19:44:30.656" v="586" actId="20577"/>
        <pc:sldMkLst>
          <pc:docMk/>
          <pc:sldMk cId="4291840951" sldId="370"/>
        </pc:sldMkLst>
        <pc:spChg chg="mod">
          <ac:chgData name="Ingrid Marina Solís" userId="S::i.solisg@udd.cl::53284c4f-a148-4df7-8ebb-f6aa73939ae5" providerId="AD" clId="Web-{5A809A4F-4398-852C-E566-7EA2552F9C67}" dt="2025-08-19T19:44:30.656" v="586" actId="20577"/>
          <ac:spMkLst>
            <pc:docMk/>
            <pc:sldMk cId="4291840951" sldId="370"/>
            <ac:spMk id="4" creationId="{4AA62D35-F87F-E4F5-B229-3D807E751F3F}"/>
          </ac:spMkLst>
        </pc:spChg>
        <pc:graphicFrameChg chg="mod modGraphic">
          <ac:chgData name="Ingrid Marina Solís" userId="S::i.solisg@udd.cl::53284c4f-a148-4df7-8ebb-f6aa73939ae5" providerId="AD" clId="Web-{5A809A4F-4398-852C-E566-7EA2552F9C67}" dt="2025-08-19T16:22:16.329" v="346"/>
          <ac:graphicFrameMkLst>
            <pc:docMk/>
            <pc:sldMk cId="4291840951" sldId="370"/>
            <ac:graphicFrameMk id="5" creationId="{ADAA992C-13CC-0283-125A-0BB93616ABA4}"/>
          </ac:graphicFrameMkLst>
        </pc:graphicFrameChg>
      </pc:sldChg>
      <pc:sldChg chg="modSp add">
        <pc:chgData name="Ingrid Marina Solís" userId="S::i.solisg@udd.cl::53284c4f-a148-4df7-8ebb-f6aa73939ae5" providerId="AD" clId="Web-{5A809A4F-4398-852C-E566-7EA2552F9C67}" dt="2025-08-19T19:45:01.593" v="621" actId="20577"/>
        <pc:sldMkLst>
          <pc:docMk/>
          <pc:sldMk cId="1027868036" sldId="371"/>
        </pc:sldMkLst>
        <pc:spChg chg="mod">
          <ac:chgData name="Ingrid Marina Solís" userId="S::i.solisg@udd.cl::53284c4f-a148-4df7-8ebb-f6aa73939ae5" providerId="AD" clId="Web-{5A809A4F-4398-852C-E566-7EA2552F9C67}" dt="2025-08-19T19:45:01.593" v="621" actId="20577"/>
          <ac:spMkLst>
            <pc:docMk/>
            <pc:sldMk cId="1027868036" sldId="371"/>
            <ac:spMk id="4" creationId="{1EC9FA45-4100-5FB3-E1FF-7CAE9F4FF52C}"/>
          </ac:spMkLst>
        </pc:spChg>
        <pc:graphicFrameChg chg="mod modGraphic">
          <ac:chgData name="Ingrid Marina Solís" userId="S::i.solisg@udd.cl::53284c4f-a148-4df7-8ebb-f6aa73939ae5" providerId="AD" clId="Web-{5A809A4F-4398-852C-E566-7EA2552F9C67}" dt="2025-08-19T19:14:19.646" v="542"/>
          <ac:graphicFrameMkLst>
            <pc:docMk/>
            <pc:sldMk cId="1027868036" sldId="371"/>
            <ac:graphicFrameMk id="3" creationId="{7D441767-8ECD-E6F5-9656-933344AA7950}"/>
          </ac:graphicFrameMkLst>
        </pc:graphicFrameChg>
      </pc:sldChg>
      <pc:sldChg chg="add">
        <pc:chgData name="Ingrid Marina Solís" userId="S::i.solisg@udd.cl::53284c4f-a148-4df7-8ebb-f6aa73939ae5" providerId="AD" clId="Web-{5A809A4F-4398-852C-E566-7EA2552F9C67}" dt="2025-08-19T01:55:32.443" v="4"/>
        <pc:sldMkLst>
          <pc:docMk/>
          <pc:sldMk cId="2745521239" sldId="372"/>
        </pc:sldMkLst>
      </pc:sldChg>
      <pc:sldChg chg="add del replId">
        <pc:chgData name="Ingrid Marina Solís" userId="S::i.solisg@udd.cl::53284c4f-a148-4df7-8ebb-f6aa73939ae5" providerId="AD" clId="Web-{5A809A4F-4398-852C-E566-7EA2552F9C67}" dt="2025-08-19T02:03:55.572" v="55"/>
        <pc:sldMkLst>
          <pc:docMk/>
          <pc:sldMk cId="2179573808" sldId="373"/>
        </pc:sldMkLst>
      </pc:sldChg>
      <pc:sldChg chg="addSp modSp add replId">
        <pc:chgData name="Ingrid Marina Solís" userId="S::i.solisg@udd.cl::53284c4f-a148-4df7-8ebb-f6aa73939ae5" providerId="AD" clId="Web-{5A809A4F-4398-852C-E566-7EA2552F9C67}" dt="2025-08-19T02:09:04.182" v="98"/>
        <pc:sldMkLst>
          <pc:docMk/>
          <pc:sldMk cId="2729664884" sldId="373"/>
        </pc:sldMkLst>
        <pc:spChg chg="mod">
          <ac:chgData name="Ingrid Marina Solís" userId="S::i.solisg@udd.cl::53284c4f-a148-4df7-8ebb-f6aa73939ae5" providerId="AD" clId="Web-{5A809A4F-4398-852C-E566-7EA2552F9C67}" dt="2025-08-19T02:05:05.775" v="83" actId="20577"/>
          <ac:spMkLst>
            <pc:docMk/>
            <pc:sldMk cId="2729664884" sldId="373"/>
            <ac:spMk id="2" creationId="{B9A1E95F-CD4D-8CE4-3731-866F2EA61973}"/>
          </ac:spMkLst>
        </pc:spChg>
        <pc:spChg chg="mod">
          <ac:chgData name="Ingrid Marina Solís" userId="S::i.solisg@udd.cl::53284c4f-a148-4df7-8ebb-f6aa73939ae5" providerId="AD" clId="Web-{5A809A4F-4398-852C-E566-7EA2552F9C67}" dt="2025-08-19T02:04:47.447" v="78" actId="20577"/>
          <ac:spMkLst>
            <pc:docMk/>
            <pc:sldMk cId="2729664884" sldId="373"/>
            <ac:spMk id="4" creationId="{C0948BE4-5862-1F82-57E5-6BC934FBD369}"/>
          </ac:spMkLst>
        </pc:spChg>
        <pc:picChg chg="add mod">
          <ac:chgData name="Ingrid Marina Solís" userId="S::i.solisg@udd.cl::53284c4f-a148-4df7-8ebb-f6aa73939ae5" providerId="AD" clId="Web-{5A809A4F-4398-852C-E566-7EA2552F9C67}" dt="2025-08-19T02:08:53.213" v="95" actId="1076"/>
          <ac:picMkLst>
            <pc:docMk/>
            <pc:sldMk cId="2729664884" sldId="373"/>
            <ac:picMk id="3" creationId="{71C60C0A-3F40-EB86-595D-3859CC3C570B}"/>
          </ac:picMkLst>
        </pc:picChg>
        <pc:picChg chg="add mod modCrop">
          <ac:chgData name="Ingrid Marina Solís" userId="S::i.solisg@udd.cl::53284c4f-a148-4df7-8ebb-f6aa73939ae5" providerId="AD" clId="Web-{5A809A4F-4398-852C-E566-7EA2552F9C67}" dt="2025-08-19T02:09:04.182" v="98"/>
          <ac:picMkLst>
            <pc:docMk/>
            <pc:sldMk cId="2729664884" sldId="373"/>
            <ac:picMk id="5" creationId="{23E0D784-0FED-7927-3CE9-C5835DD7ABDD}"/>
          </ac:picMkLst>
        </pc:picChg>
      </pc:sldChg>
      <pc:sldChg chg="modSp add ord replId">
        <pc:chgData name="Ingrid Marina Solís" userId="S::i.solisg@udd.cl::53284c4f-a148-4df7-8ebb-f6aa73939ae5" providerId="AD" clId="Web-{5A809A4F-4398-852C-E566-7EA2552F9C67}" dt="2025-08-19T02:16:22.583" v="119"/>
        <pc:sldMkLst>
          <pc:docMk/>
          <pc:sldMk cId="1625895874" sldId="374"/>
        </pc:sldMkLst>
        <pc:graphicFrameChg chg="mod modGraphic">
          <ac:chgData name="Ingrid Marina Solís" userId="S::i.solisg@udd.cl::53284c4f-a148-4df7-8ebb-f6aa73939ae5" providerId="AD" clId="Web-{5A809A4F-4398-852C-E566-7EA2552F9C67}" dt="2025-08-19T02:16:22.583" v="119"/>
          <ac:graphicFrameMkLst>
            <pc:docMk/>
            <pc:sldMk cId="1625895874" sldId="374"/>
            <ac:graphicFrameMk id="5" creationId="{52B2AC63-768B-34A5-0463-A0684BC2F7C7}"/>
          </ac:graphicFrameMkLst>
        </pc:graphicFrameChg>
      </pc:sldChg>
      <pc:sldChg chg="modSp add replId">
        <pc:chgData name="Ingrid Marina Solís" userId="S::i.solisg@udd.cl::53284c4f-a148-4df7-8ebb-f6aa73939ae5" providerId="AD" clId="Web-{5A809A4F-4398-852C-E566-7EA2552F9C67}" dt="2025-08-19T19:44:41.156" v="602" actId="20577"/>
        <pc:sldMkLst>
          <pc:docMk/>
          <pc:sldMk cId="3702566480" sldId="375"/>
        </pc:sldMkLst>
        <pc:spChg chg="mod">
          <ac:chgData name="Ingrid Marina Solís" userId="S::i.solisg@udd.cl::53284c4f-a148-4df7-8ebb-f6aa73939ae5" providerId="AD" clId="Web-{5A809A4F-4398-852C-E566-7EA2552F9C67}" dt="2025-08-19T19:44:41.156" v="602" actId="20577"/>
          <ac:spMkLst>
            <pc:docMk/>
            <pc:sldMk cId="3702566480" sldId="375"/>
            <ac:spMk id="4" creationId="{C1155A53-456E-F850-A19A-6B02395A079D}"/>
          </ac:spMkLst>
        </pc:spChg>
        <pc:graphicFrameChg chg="mod modGraphic">
          <ac:chgData name="Ingrid Marina Solís" userId="S::i.solisg@udd.cl::53284c4f-a148-4df7-8ebb-f6aa73939ae5" providerId="AD" clId="Web-{5A809A4F-4398-852C-E566-7EA2552F9C67}" dt="2025-08-19T17:50:14.781" v="380"/>
          <ac:graphicFrameMkLst>
            <pc:docMk/>
            <pc:sldMk cId="3702566480" sldId="375"/>
            <ac:graphicFrameMk id="5" creationId="{CE3A5103-B11B-2026-0030-551318058053}"/>
          </ac:graphicFrameMkLst>
        </pc:graphicFrameChg>
      </pc:sldChg>
      <pc:sldChg chg="add del replId">
        <pc:chgData name="Ingrid Marina Solís" userId="S::i.solisg@udd.cl::53284c4f-a148-4df7-8ebb-f6aa73939ae5" providerId="AD" clId="Web-{5A809A4F-4398-852C-E566-7EA2552F9C67}" dt="2025-08-19T15:52:14.711" v="294"/>
        <pc:sldMkLst>
          <pc:docMk/>
          <pc:sldMk cId="3315977108" sldId="376"/>
        </pc:sldMkLst>
      </pc:sldChg>
      <pc:sldChg chg="modSp add replId">
        <pc:chgData name="Ingrid Marina Solís" userId="S::i.solisg@udd.cl::53284c4f-a148-4df7-8ebb-f6aa73939ae5" providerId="AD" clId="Web-{5A809A4F-4398-852C-E566-7EA2552F9C67}" dt="2025-08-19T19:44:48.593" v="607" actId="20577"/>
        <pc:sldMkLst>
          <pc:docMk/>
          <pc:sldMk cId="682176299" sldId="377"/>
        </pc:sldMkLst>
        <pc:spChg chg="mod">
          <ac:chgData name="Ingrid Marina Solís" userId="S::i.solisg@udd.cl::53284c4f-a148-4df7-8ebb-f6aa73939ae5" providerId="AD" clId="Web-{5A809A4F-4398-852C-E566-7EA2552F9C67}" dt="2025-08-19T19:44:48.593" v="607" actId="20577"/>
          <ac:spMkLst>
            <pc:docMk/>
            <pc:sldMk cId="682176299" sldId="377"/>
            <ac:spMk id="4" creationId="{167CDCDE-E6BE-9346-93B7-CC0BAD185D61}"/>
          </ac:spMkLst>
        </pc:spChg>
        <pc:graphicFrameChg chg="mod modGraphic">
          <ac:chgData name="Ingrid Marina Solís" userId="S::i.solisg@udd.cl::53284c4f-a148-4df7-8ebb-f6aa73939ae5" providerId="AD" clId="Web-{5A809A4F-4398-852C-E566-7EA2552F9C67}" dt="2025-08-19T18:41:11.965" v="408"/>
          <ac:graphicFrameMkLst>
            <pc:docMk/>
            <pc:sldMk cId="682176299" sldId="377"/>
            <ac:graphicFrameMk id="5" creationId="{445479E8-E229-0117-2114-39A274D451A4}"/>
          </ac:graphicFrameMkLst>
        </pc:graphicFrameChg>
      </pc:sldChg>
      <pc:sldChg chg="modSp add replId">
        <pc:chgData name="Ingrid Marina Solís" userId="S::i.solisg@udd.cl::53284c4f-a148-4df7-8ebb-f6aa73939ae5" providerId="AD" clId="Web-{5A809A4F-4398-852C-E566-7EA2552F9C67}" dt="2025-08-19T19:45:28.671" v="656" actId="20577"/>
        <pc:sldMkLst>
          <pc:docMk/>
          <pc:sldMk cId="92477182" sldId="378"/>
        </pc:sldMkLst>
        <pc:spChg chg="mod">
          <ac:chgData name="Ingrid Marina Solís" userId="S::i.solisg@udd.cl::53284c4f-a148-4df7-8ebb-f6aa73939ae5" providerId="AD" clId="Web-{5A809A4F-4398-852C-E566-7EA2552F9C67}" dt="2025-08-19T19:45:28.671" v="656" actId="20577"/>
          <ac:spMkLst>
            <pc:docMk/>
            <pc:sldMk cId="92477182" sldId="378"/>
            <ac:spMk id="4" creationId="{7E263466-E119-0623-18D3-1A2C281FD873}"/>
          </ac:spMkLst>
        </pc:spChg>
        <pc:graphicFrameChg chg="mod modGraphic">
          <ac:chgData name="Ingrid Marina Solís" userId="S::i.solisg@udd.cl::53284c4f-a148-4df7-8ebb-f6aa73939ae5" providerId="AD" clId="Web-{5A809A4F-4398-852C-E566-7EA2552F9C67}" dt="2025-08-19T18:54:06.963" v="519"/>
          <ac:graphicFrameMkLst>
            <pc:docMk/>
            <pc:sldMk cId="92477182" sldId="378"/>
            <ac:graphicFrameMk id="3" creationId="{C07C624C-A06E-C5EE-38A2-1959B23F70F6}"/>
          </ac:graphicFrameMkLst>
        </pc:graphicFrameChg>
      </pc:sldChg>
      <pc:sldChg chg="modSp add replId">
        <pc:chgData name="Ingrid Marina Solís" userId="S::i.solisg@udd.cl::53284c4f-a148-4df7-8ebb-f6aa73939ae5" providerId="AD" clId="Web-{5A809A4F-4398-852C-E566-7EA2552F9C67}" dt="2025-08-19T19:45:15.062" v="640" actId="20577"/>
        <pc:sldMkLst>
          <pc:docMk/>
          <pc:sldMk cId="723407299" sldId="379"/>
        </pc:sldMkLst>
        <pc:spChg chg="mod">
          <ac:chgData name="Ingrid Marina Solís" userId="S::i.solisg@udd.cl::53284c4f-a148-4df7-8ebb-f6aa73939ae5" providerId="AD" clId="Web-{5A809A4F-4398-852C-E566-7EA2552F9C67}" dt="2025-08-19T19:45:15.062" v="640" actId="20577"/>
          <ac:spMkLst>
            <pc:docMk/>
            <pc:sldMk cId="723407299" sldId="379"/>
            <ac:spMk id="4" creationId="{561B52FA-8EDD-787F-60FA-DE44E76838D5}"/>
          </ac:spMkLst>
        </pc:spChg>
        <pc:graphicFrameChg chg="mod modGraphic">
          <ac:chgData name="Ingrid Marina Solís" userId="S::i.solisg@udd.cl::53284c4f-a148-4df7-8ebb-f6aa73939ae5" providerId="AD" clId="Web-{5A809A4F-4398-852C-E566-7EA2552F9C67}" dt="2025-08-19T18:54:20.557" v="525"/>
          <ac:graphicFrameMkLst>
            <pc:docMk/>
            <pc:sldMk cId="723407299" sldId="379"/>
            <ac:graphicFrameMk id="3" creationId="{04967A05-D070-037F-8191-179B5B859840}"/>
          </ac:graphicFrameMkLst>
        </pc:graphicFrameChg>
      </pc:sldChg>
      <pc:sldChg chg="modSp add ord replId">
        <pc:chgData name="Ingrid Marina Solís" userId="S::i.solisg@udd.cl::53284c4f-a148-4df7-8ebb-f6aa73939ae5" providerId="AD" clId="Web-{5A809A4F-4398-852C-E566-7EA2552F9C67}" dt="2025-08-19T19:43:43.125" v="573" actId="20577"/>
        <pc:sldMkLst>
          <pc:docMk/>
          <pc:sldMk cId="1001434658" sldId="380"/>
        </pc:sldMkLst>
        <pc:spChg chg="mod">
          <ac:chgData name="Ingrid Marina Solís" userId="S::i.solisg@udd.cl::53284c4f-a148-4df7-8ebb-f6aa73939ae5" providerId="AD" clId="Web-{5A809A4F-4398-852C-E566-7EA2552F9C67}" dt="2025-08-19T19:43:43.125" v="573" actId="20577"/>
          <ac:spMkLst>
            <pc:docMk/>
            <pc:sldMk cId="1001434658" sldId="380"/>
            <ac:spMk id="7" creationId="{52A243B4-D3B6-FA6A-0F2B-E84E84543D2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52BDEF-1180-40C3-BA5B-8A68C6C2D5C4}" type="datetimeFigureOut">
              <a:rPr lang="es-CL" smtClean="0"/>
              <a:t>19-08-2025</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95BB2-3EDF-4379-93C8-3C61C67F9C7B}" type="slidenum">
              <a:rPr lang="es-CL" smtClean="0"/>
              <a:t>‹Nº›</a:t>
            </a:fld>
            <a:endParaRPr lang="es-CL"/>
          </a:p>
        </p:txBody>
      </p:sp>
    </p:spTree>
    <p:extLst>
      <p:ext uri="{BB962C8B-B14F-4D97-AF65-F5344CB8AC3E}">
        <p14:creationId xmlns:p14="http://schemas.microsoft.com/office/powerpoint/2010/main" val="3870093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En estas diapositivas tienes todas las opciones que podrías usar en una presentación, recuerda que puedes duplicar las diapositivas las veces que quieras (intenta que el mismo diseño no se replique varias veces consecutivamente para poder hacer la diapositiva mas dinámica).  </a:t>
            </a:r>
          </a:p>
        </p:txBody>
      </p:sp>
      <p:sp>
        <p:nvSpPr>
          <p:cNvPr id="4" name="Marcador de número de diapositiva 3"/>
          <p:cNvSpPr>
            <a:spLocks noGrp="1"/>
          </p:cNvSpPr>
          <p:nvPr>
            <p:ph type="sldNum" sz="quarter" idx="5"/>
          </p:nvPr>
        </p:nvSpPr>
        <p:spPr/>
        <p:txBody>
          <a:bodyPr/>
          <a:lstStyle/>
          <a:p>
            <a:fld id="{8F495BB2-3EDF-4379-93C8-3C61C67F9C7B}" type="slidenum">
              <a:rPr lang="es-CL" smtClean="0"/>
              <a:t>1</a:t>
            </a:fld>
            <a:endParaRPr lang="es-CL"/>
          </a:p>
        </p:txBody>
      </p:sp>
    </p:spTree>
    <p:extLst>
      <p:ext uri="{BB962C8B-B14F-4D97-AF65-F5344CB8AC3E}">
        <p14:creationId xmlns:p14="http://schemas.microsoft.com/office/powerpoint/2010/main" val="2593541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A1D28-9E96-7175-04DA-EAD1BA652E3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74F3B8E-AFBE-D7EE-28FC-44C4C728AD0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0CAB7A5-88F0-5EF4-92B3-83AB9C9070B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FFB3D68E-8D05-BEEF-7340-C8CC1F41BB64}"/>
              </a:ext>
            </a:extLst>
          </p:cNvPr>
          <p:cNvSpPr>
            <a:spLocks noGrp="1"/>
          </p:cNvSpPr>
          <p:nvPr>
            <p:ph type="sldNum" sz="quarter" idx="5"/>
          </p:nvPr>
        </p:nvSpPr>
        <p:spPr/>
        <p:txBody>
          <a:bodyPr/>
          <a:lstStyle/>
          <a:p>
            <a:fld id="{8F495BB2-3EDF-4379-93C8-3C61C67F9C7B}" type="slidenum">
              <a:rPr lang="es-CL" smtClean="0"/>
              <a:t>11</a:t>
            </a:fld>
            <a:endParaRPr lang="es-CL"/>
          </a:p>
        </p:txBody>
      </p:sp>
    </p:spTree>
    <p:extLst>
      <p:ext uri="{BB962C8B-B14F-4D97-AF65-F5344CB8AC3E}">
        <p14:creationId xmlns:p14="http://schemas.microsoft.com/office/powerpoint/2010/main" val="1008959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30222-DC49-0172-F181-9E3B9BA0C68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92E2458-2CBB-02F9-DD6D-23201C23232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D5C4C5B-0D0E-0397-DD6F-21D88A3DEB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09FB16CE-6086-6A3B-A960-BAC48A8D798B}"/>
              </a:ext>
            </a:extLst>
          </p:cNvPr>
          <p:cNvSpPr>
            <a:spLocks noGrp="1"/>
          </p:cNvSpPr>
          <p:nvPr>
            <p:ph type="sldNum" sz="quarter" idx="5"/>
          </p:nvPr>
        </p:nvSpPr>
        <p:spPr/>
        <p:txBody>
          <a:bodyPr/>
          <a:lstStyle/>
          <a:p>
            <a:fld id="{8F495BB2-3EDF-4379-93C8-3C61C67F9C7B}" type="slidenum">
              <a:rPr lang="es-CL" smtClean="0"/>
              <a:t>12</a:t>
            </a:fld>
            <a:endParaRPr lang="es-CL"/>
          </a:p>
        </p:txBody>
      </p:sp>
    </p:spTree>
    <p:extLst>
      <p:ext uri="{BB962C8B-B14F-4D97-AF65-F5344CB8AC3E}">
        <p14:creationId xmlns:p14="http://schemas.microsoft.com/office/powerpoint/2010/main" val="3695389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FEFE7-290F-A49E-2C9C-FC111261E81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3141ED5-B7E3-DCDA-0B26-F90F94AC834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0AA92AE-8D28-8DA9-A654-4DC420A4CE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6D79B1BC-562F-E4F9-F1EC-D95F51286507}"/>
              </a:ext>
            </a:extLst>
          </p:cNvPr>
          <p:cNvSpPr>
            <a:spLocks noGrp="1"/>
          </p:cNvSpPr>
          <p:nvPr>
            <p:ph type="sldNum" sz="quarter" idx="5"/>
          </p:nvPr>
        </p:nvSpPr>
        <p:spPr/>
        <p:txBody>
          <a:bodyPr/>
          <a:lstStyle/>
          <a:p>
            <a:fld id="{8F495BB2-3EDF-4379-93C8-3C61C67F9C7B}" type="slidenum">
              <a:rPr lang="es-CL" smtClean="0"/>
              <a:t>13</a:t>
            </a:fld>
            <a:endParaRPr lang="es-CL"/>
          </a:p>
        </p:txBody>
      </p:sp>
    </p:spTree>
    <p:extLst>
      <p:ext uri="{BB962C8B-B14F-4D97-AF65-F5344CB8AC3E}">
        <p14:creationId xmlns:p14="http://schemas.microsoft.com/office/powerpoint/2010/main" val="3939916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5E474-0FA3-0C2E-0CB3-130182B7652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00C5FC9-4989-9A95-662E-65AB6BAC4AB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1CC16B0-0DF4-3D9F-BA7C-771303AE07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E8DA4E42-A56C-93AE-4769-8A394F34AB1B}"/>
              </a:ext>
            </a:extLst>
          </p:cNvPr>
          <p:cNvSpPr>
            <a:spLocks noGrp="1"/>
          </p:cNvSpPr>
          <p:nvPr>
            <p:ph type="sldNum" sz="quarter" idx="5"/>
          </p:nvPr>
        </p:nvSpPr>
        <p:spPr/>
        <p:txBody>
          <a:bodyPr/>
          <a:lstStyle/>
          <a:p>
            <a:fld id="{8F495BB2-3EDF-4379-93C8-3C61C67F9C7B}" type="slidenum">
              <a:rPr lang="es-CL" smtClean="0"/>
              <a:t>14</a:t>
            </a:fld>
            <a:endParaRPr lang="es-CL"/>
          </a:p>
        </p:txBody>
      </p:sp>
    </p:spTree>
    <p:extLst>
      <p:ext uri="{BB962C8B-B14F-4D97-AF65-F5344CB8AC3E}">
        <p14:creationId xmlns:p14="http://schemas.microsoft.com/office/powerpoint/2010/main" val="47775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65901-CE52-E595-E2E0-4AE197E7C34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82D67F9-9E8E-380C-C2B4-362ECDD62B5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FE788AA-5DA1-5D3C-8668-F6E39F8A6F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D800E541-D068-4698-3D8B-AD09F712BF11}"/>
              </a:ext>
            </a:extLst>
          </p:cNvPr>
          <p:cNvSpPr>
            <a:spLocks noGrp="1"/>
          </p:cNvSpPr>
          <p:nvPr>
            <p:ph type="sldNum" sz="quarter" idx="5"/>
          </p:nvPr>
        </p:nvSpPr>
        <p:spPr/>
        <p:txBody>
          <a:bodyPr/>
          <a:lstStyle/>
          <a:p>
            <a:fld id="{8F495BB2-3EDF-4379-93C8-3C61C67F9C7B}" type="slidenum">
              <a:rPr lang="es-CL" smtClean="0"/>
              <a:t>14</a:t>
            </a:fld>
            <a:endParaRPr lang="es-CL"/>
          </a:p>
        </p:txBody>
      </p:sp>
    </p:spTree>
    <p:extLst>
      <p:ext uri="{BB962C8B-B14F-4D97-AF65-F5344CB8AC3E}">
        <p14:creationId xmlns:p14="http://schemas.microsoft.com/office/powerpoint/2010/main" val="860943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E53AF-3EA4-BC12-D371-36CE42BB9CA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9FFE7A2-9924-0678-A485-AC22E059F5B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F54881B-5BA0-4A56-9F99-A7B76BC993B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775A19A9-EBAD-CBFF-9CD4-D83C70633B35}"/>
              </a:ext>
            </a:extLst>
          </p:cNvPr>
          <p:cNvSpPr>
            <a:spLocks noGrp="1"/>
          </p:cNvSpPr>
          <p:nvPr>
            <p:ph type="sldNum" sz="quarter" idx="5"/>
          </p:nvPr>
        </p:nvSpPr>
        <p:spPr/>
        <p:txBody>
          <a:bodyPr/>
          <a:lstStyle/>
          <a:p>
            <a:fld id="{8F495BB2-3EDF-4379-93C8-3C61C67F9C7B}" type="slidenum">
              <a:rPr lang="es-CL" smtClean="0"/>
              <a:t>20</a:t>
            </a:fld>
            <a:endParaRPr lang="es-CL"/>
          </a:p>
        </p:txBody>
      </p:sp>
    </p:spTree>
    <p:extLst>
      <p:ext uri="{BB962C8B-B14F-4D97-AF65-F5344CB8AC3E}">
        <p14:creationId xmlns:p14="http://schemas.microsoft.com/office/powerpoint/2010/main" val="2207233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El texto debe quedar dentro del bloque con margen gris, tal y como indica arriba </a:t>
            </a:r>
          </a:p>
        </p:txBody>
      </p:sp>
      <p:sp>
        <p:nvSpPr>
          <p:cNvPr id="4" name="Marcador de número de diapositiva 3"/>
          <p:cNvSpPr>
            <a:spLocks noGrp="1"/>
          </p:cNvSpPr>
          <p:nvPr>
            <p:ph type="sldNum" sz="quarter" idx="5"/>
          </p:nvPr>
        </p:nvSpPr>
        <p:spPr/>
        <p:txBody>
          <a:bodyPr/>
          <a:lstStyle/>
          <a:p>
            <a:fld id="{8F495BB2-3EDF-4379-93C8-3C61C67F9C7B}" type="slidenum">
              <a:rPr lang="es-CL" smtClean="0"/>
              <a:t>2</a:t>
            </a:fld>
            <a:endParaRPr lang="es-CL"/>
          </a:p>
        </p:txBody>
      </p:sp>
    </p:spTree>
    <p:extLst>
      <p:ext uri="{BB962C8B-B14F-4D97-AF65-F5344CB8AC3E}">
        <p14:creationId xmlns:p14="http://schemas.microsoft.com/office/powerpoint/2010/main" val="1676040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77D7B-A82A-218E-DF43-9C27C82324E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FCD4491-92AF-E466-DA43-661526D8F05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7E25932-8DA2-D53F-C5FA-79CBC871EB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3C7CBC6E-F664-1824-E0BB-ECBFBA6405CB}"/>
              </a:ext>
            </a:extLst>
          </p:cNvPr>
          <p:cNvSpPr>
            <a:spLocks noGrp="1"/>
          </p:cNvSpPr>
          <p:nvPr>
            <p:ph type="sldNum" sz="quarter" idx="5"/>
          </p:nvPr>
        </p:nvSpPr>
        <p:spPr/>
        <p:txBody>
          <a:bodyPr/>
          <a:lstStyle/>
          <a:p>
            <a:fld id="{8F495BB2-3EDF-4379-93C8-3C61C67F9C7B}" type="slidenum">
              <a:rPr lang="es-CL" smtClean="0"/>
              <a:t>3</a:t>
            </a:fld>
            <a:endParaRPr lang="es-CL"/>
          </a:p>
        </p:txBody>
      </p:sp>
    </p:spTree>
    <p:extLst>
      <p:ext uri="{BB962C8B-B14F-4D97-AF65-F5344CB8AC3E}">
        <p14:creationId xmlns:p14="http://schemas.microsoft.com/office/powerpoint/2010/main" val="2500419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11AA0-9F80-7F70-0A08-587F5D781CC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CF4B6FC-39D8-BD86-CA2E-D76B68E72FF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9646B73-21A2-41D5-0436-6677CBFC560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430F3D65-BA7D-A747-2480-9EFFAF92E63E}"/>
              </a:ext>
            </a:extLst>
          </p:cNvPr>
          <p:cNvSpPr>
            <a:spLocks noGrp="1"/>
          </p:cNvSpPr>
          <p:nvPr>
            <p:ph type="sldNum" sz="quarter" idx="5"/>
          </p:nvPr>
        </p:nvSpPr>
        <p:spPr/>
        <p:txBody>
          <a:bodyPr/>
          <a:lstStyle/>
          <a:p>
            <a:fld id="{8F495BB2-3EDF-4379-93C8-3C61C67F9C7B}" type="slidenum">
              <a:rPr lang="es-CL" smtClean="0"/>
              <a:t>5</a:t>
            </a:fld>
            <a:endParaRPr lang="es-CL"/>
          </a:p>
        </p:txBody>
      </p:sp>
    </p:spTree>
    <p:extLst>
      <p:ext uri="{BB962C8B-B14F-4D97-AF65-F5344CB8AC3E}">
        <p14:creationId xmlns:p14="http://schemas.microsoft.com/office/powerpoint/2010/main" val="1624152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7E47A-245F-54E8-F5AF-B71DDDBE41B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2DB18BA-8044-A3A3-B2A2-631F420976B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0CC2E8B-464A-468F-8731-3FE542D71D6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BC022391-08E2-DB14-7B56-4DDF36FC1DC3}"/>
              </a:ext>
            </a:extLst>
          </p:cNvPr>
          <p:cNvSpPr>
            <a:spLocks noGrp="1"/>
          </p:cNvSpPr>
          <p:nvPr>
            <p:ph type="sldNum" sz="quarter" idx="5"/>
          </p:nvPr>
        </p:nvSpPr>
        <p:spPr/>
        <p:txBody>
          <a:bodyPr/>
          <a:lstStyle/>
          <a:p>
            <a:fld id="{8F495BB2-3EDF-4379-93C8-3C61C67F9C7B}" type="slidenum">
              <a:rPr lang="es-CL" smtClean="0"/>
              <a:t>6</a:t>
            </a:fld>
            <a:endParaRPr lang="es-CL"/>
          </a:p>
        </p:txBody>
      </p:sp>
    </p:spTree>
    <p:extLst>
      <p:ext uri="{BB962C8B-B14F-4D97-AF65-F5344CB8AC3E}">
        <p14:creationId xmlns:p14="http://schemas.microsoft.com/office/powerpoint/2010/main" val="4191823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2C48E-0619-33F7-B715-3981840A798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90F1BEA-A9E2-8532-FEC4-F4FFE339794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FDDD089-3166-68A4-9248-E176D0AB26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8C7F1783-2129-4D27-6DB4-759D6BC9D140}"/>
              </a:ext>
            </a:extLst>
          </p:cNvPr>
          <p:cNvSpPr>
            <a:spLocks noGrp="1"/>
          </p:cNvSpPr>
          <p:nvPr>
            <p:ph type="sldNum" sz="quarter" idx="5"/>
          </p:nvPr>
        </p:nvSpPr>
        <p:spPr/>
        <p:txBody>
          <a:bodyPr/>
          <a:lstStyle/>
          <a:p>
            <a:fld id="{8F495BB2-3EDF-4379-93C8-3C61C67F9C7B}" type="slidenum">
              <a:rPr lang="es-CL" smtClean="0"/>
              <a:t>7</a:t>
            </a:fld>
            <a:endParaRPr lang="es-CL"/>
          </a:p>
        </p:txBody>
      </p:sp>
    </p:spTree>
    <p:extLst>
      <p:ext uri="{BB962C8B-B14F-4D97-AF65-F5344CB8AC3E}">
        <p14:creationId xmlns:p14="http://schemas.microsoft.com/office/powerpoint/2010/main" val="2413328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952C5-CBFD-A8A1-5FEA-C8373847F8E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C37B088-88DF-3D41-E0F3-B959511E87C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F7971D9-AD94-B755-D6F5-813A8EDBEFF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7EFC61AF-5AFD-2C14-B811-68A3413FEC23}"/>
              </a:ext>
            </a:extLst>
          </p:cNvPr>
          <p:cNvSpPr>
            <a:spLocks noGrp="1"/>
          </p:cNvSpPr>
          <p:nvPr>
            <p:ph type="sldNum" sz="quarter" idx="5"/>
          </p:nvPr>
        </p:nvSpPr>
        <p:spPr/>
        <p:txBody>
          <a:bodyPr/>
          <a:lstStyle/>
          <a:p>
            <a:fld id="{8F495BB2-3EDF-4379-93C8-3C61C67F9C7B}" type="slidenum">
              <a:rPr lang="es-CL" smtClean="0"/>
              <a:t>8</a:t>
            </a:fld>
            <a:endParaRPr lang="es-CL"/>
          </a:p>
        </p:txBody>
      </p:sp>
    </p:spTree>
    <p:extLst>
      <p:ext uri="{BB962C8B-B14F-4D97-AF65-F5344CB8AC3E}">
        <p14:creationId xmlns:p14="http://schemas.microsoft.com/office/powerpoint/2010/main" val="2573981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C5A6F-724C-74B2-F236-EDD7BB6CD62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F805C34-53DF-CE9D-F486-482BBE76019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5834624-ABA4-4D4C-5B63-779DBD59F9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CD836FA3-E465-D5EC-5A92-12108106A349}"/>
              </a:ext>
            </a:extLst>
          </p:cNvPr>
          <p:cNvSpPr>
            <a:spLocks noGrp="1"/>
          </p:cNvSpPr>
          <p:nvPr>
            <p:ph type="sldNum" sz="quarter" idx="5"/>
          </p:nvPr>
        </p:nvSpPr>
        <p:spPr/>
        <p:txBody>
          <a:bodyPr/>
          <a:lstStyle/>
          <a:p>
            <a:fld id="{8F495BB2-3EDF-4379-93C8-3C61C67F9C7B}" type="slidenum">
              <a:rPr lang="es-CL" smtClean="0"/>
              <a:t>9</a:t>
            </a:fld>
            <a:endParaRPr lang="es-CL"/>
          </a:p>
        </p:txBody>
      </p:sp>
    </p:spTree>
    <p:extLst>
      <p:ext uri="{BB962C8B-B14F-4D97-AF65-F5344CB8AC3E}">
        <p14:creationId xmlns:p14="http://schemas.microsoft.com/office/powerpoint/2010/main" val="3059185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804AE-6432-3A88-0C1D-13D549B03AC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E93A0B0-675F-A5CB-4785-1F353AEEEE8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F5FA454-4BBA-67FF-C658-C908D3F676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C75A1A7F-BEDB-C7D9-6597-881F7B16BD5B}"/>
              </a:ext>
            </a:extLst>
          </p:cNvPr>
          <p:cNvSpPr>
            <a:spLocks noGrp="1"/>
          </p:cNvSpPr>
          <p:nvPr>
            <p:ph type="sldNum" sz="quarter" idx="5"/>
          </p:nvPr>
        </p:nvSpPr>
        <p:spPr/>
        <p:txBody>
          <a:bodyPr/>
          <a:lstStyle/>
          <a:p>
            <a:fld id="{8F495BB2-3EDF-4379-93C8-3C61C67F9C7B}" type="slidenum">
              <a:rPr lang="es-CL" smtClean="0"/>
              <a:t>10</a:t>
            </a:fld>
            <a:endParaRPr lang="es-CL"/>
          </a:p>
        </p:txBody>
      </p:sp>
    </p:spTree>
    <p:extLst>
      <p:ext uri="{BB962C8B-B14F-4D97-AF65-F5344CB8AC3E}">
        <p14:creationId xmlns:p14="http://schemas.microsoft.com/office/powerpoint/2010/main" val="183766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065212"/>
            <a:ext cx="3886200" cy="735013"/>
          </a:xfrm>
        </p:spPr>
        <p:txBody>
          <a:bodyPr/>
          <a:lstStyle/>
          <a:p>
            <a:r>
              <a:rPr lang="en-US"/>
              <a:t>Click to edit Master title style</a:t>
            </a:r>
          </a:p>
        </p:txBody>
      </p:sp>
      <p:sp>
        <p:nvSpPr>
          <p:cNvPr id="3" name="Subtitle 2"/>
          <p:cNvSpPr>
            <a:spLocks noGrp="1"/>
          </p:cNvSpPr>
          <p:nvPr>
            <p:ph type="subTitle" idx="1"/>
          </p:nvPr>
        </p:nvSpPr>
        <p:spPr>
          <a:xfrm>
            <a:off x="685800" y="1943100"/>
            <a:ext cx="3200400" cy="876300"/>
          </a:xfrm>
        </p:spPr>
        <p:txBody>
          <a:bodyPr/>
          <a:lstStyle>
            <a:lvl1pPr marL="0" indent="0" algn="ctr">
              <a:buNone/>
              <a:defRPr>
                <a:solidFill>
                  <a:schemeClr val="tx1">
                    <a:tint val="75000"/>
                  </a:schemeClr>
                </a:solidFill>
              </a:defRPr>
            </a:lvl1pPr>
            <a:lvl2pPr marL="228600" indent="0" algn="ctr">
              <a:buNone/>
              <a:defRPr>
                <a:solidFill>
                  <a:schemeClr val="tx1">
                    <a:tint val="75000"/>
                  </a:schemeClr>
                </a:solidFill>
              </a:defRPr>
            </a:lvl2pPr>
            <a:lvl3pPr marL="457200" indent="0" algn="ctr">
              <a:buNone/>
              <a:defRPr>
                <a:solidFill>
                  <a:schemeClr val="tx1">
                    <a:tint val="75000"/>
                  </a:schemeClr>
                </a:solidFill>
              </a:defRPr>
            </a:lvl3pPr>
            <a:lvl4pPr marL="685800" indent="0" algn="ctr">
              <a:buNone/>
              <a:defRPr>
                <a:solidFill>
                  <a:schemeClr val="tx1">
                    <a:tint val="75000"/>
                  </a:schemeClr>
                </a:solidFill>
              </a:defRPr>
            </a:lvl4pPr>
            <a:lvl5pPr marL="914400" indent="0" algn="ctr">
              <a:buNone/>
              <a:defRPr>
                <a:solidFill>
                  <a:schemeClr val="tx1">
                    <a:tint val="75000"/>
                  </a:schemeClr>
                </a:solidFill>
              </a:defRPr>
            </a:lvl5pPr>
            <a:lvl6pPr marL="1143000" indent="0" algn="ctr">
              <a:buNone/>
              <a:defRPr>
                <a:solidFill>
                  <a:schemeClr val="tx1">
                    <a:tint val="75000"/>
                  </a:schemeClr>
                </a:solidFill>
              </a:defRPr>
            </a:lvl6pPr>
            <a:lvl7pPr marL="1371600" indent="0" algn="ctr">
              <a:buNone/>
              <a:defRPr>
                <a:solidFill>
                  <a:schemeClr val="tx1">
                    <a:tint val="75000"/>
                  </a:schemeClr>
                </a:solidFill>
              </a:defRPr>
            </a:lvl7pPr>
            <a:lvl8pPr marL="1600200" indent="0" algn="ctr">
              <a:buNone/>
              <a:defRPr>
                <a:solidFill>
                  <a:schemeClr val="tx1">
                    <a:tint val="75000"/>
                  </a:schemeClr>
                </a:solidFill>
              </a:defRPr>
            </a:lvl8pPr>
            <a:lvl9pPr marL="1828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19"/>
            <a:ext cx="1028700" cy="2925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37319"/>
            <a:ext cx="3009900" cy="292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453357"/>
            <a:ext cx="3886200" cy="750094"/>
          </a:xfr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767556"/>
            <a:ext cx="2020094"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0" y="1087438"/>
            <a:ext cx="2020094" cy="1975644"/>
          </a:xfrm>
        </p:spPr>
        <p:txBody>
          <a:bodyPr>
            <a:normAutofit/>
          </a:bodyPr>
          <a:lstStyle>
            <a:lvl1pPr>
              <a:defRPr sz="1200"/>
            </a:lvl1pPr>
            <a:lvl2pPr>
              <a:defRPr sz="1200"/>
            </a:lvl2pPr>
            <a:lvl3pPr>
              <a:defRPr sz="1200"/>
            </a:lvl3pPr>
            <a:lvl4pPr>
              <a:defRPr sz="1200"/>
            </a:lvl4pPr>
            <a:lvl5pPr>
              <a:defRPr sz="12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767556"/>
            <a:ext cx="2020888"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dirty="0"/>
              <a:t>Click to edit Master text styles</a:t>
            </a:r>
          </a:p>
        </p:txBody>
      </p:sp>
      <p:sp>
        <p:nvSpPr>
          <p:cNvPr id="6" name="Content Placeholder 5"/>
          <p:cNvSpPr>
            <a:spLocks noGrp="1"/>
          </p:cNvSpPr>
          <p:nvPr>
            <p:ph sz="quarter" idx="4"/>
          </p:nvPr>
        </p:nvSpPr>
        <p:spPr>
          <a:xfrm>
            <a:off x="2322513" y="1087438"/>
            <a:ext cx="2020888" cy="1975644"/>
          </a:xfrm>
        </p:spPr>
        <p:txBody>
          <a:bodyPr>
            <a:normAutofit/>
          </a:bodyPr>
          <a:lstStyle>
            <a:lvl1pPr>
              <a:defRPr sz="1200"/>
            </a:lvl1pPr>
            <a:lvl2pPr>
              <a:defRPr sz="1200"/>
            </a:lvl2pPr>
            <a:lvl3pPr>
              <a:defRPr sz="1200"/>
            </a:lvl3pPr>
            <a:lvl4pPr>
              <a:defRPr sz="1200"/>
            </a:lvl4pPr>
            <a:lvl5pPr>
              <a:defRPr sz="12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7" cy="581025"/>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5" y="136525"/>
            <a:ext cx="2555875" cy="2926557"/>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717550"/>
            <a:ext cx="1504157" cy="2345532"/>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306388"/>
            <a:ext cx="2743200" cy="20574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2683669"/>
            <a:ext cx="2743200" cy="402431"/>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E3C5890E-F6F7-065C-D200-CE545CEEBB4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57200" y="-464748"/>
            <a:ext cx="10058400" cy="6072996"/>
          </a:xfrm>
          <a:prstGeom prst="rect">
            <a:avLst/>
          </a:prstGeom>
        </p:spPr>
      </p:pic>
      <p:sp>
        <p:nvSpPr>
          <p:cNvPr id="2" name="Title Placeholder 1"/>
          <p:cNvSpPr>
            <a:spLocks noGrp="1"/>
          </p:cNvSpPr>
          <p:nvPr>
            <p:ph type="title"/>
          </p:nvPr>
        </p:nvSpPr>
        <p:spPr>
          <a:xfrm>
            <a:off x="228600" y="137319"/>
            <a:ext cx="4114800" cy="5715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28600" y="800100"/>
            <a:ext cx="4114800" cy="22629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28600" y="3178175"/>
            <a:ext cx="1066800" cy="182563"/>
          </a:xfrm>
          <a:prstGeom prst="rect">
            <a:avLst/>
          </a:prstGeom>
        </p:spPr>
        <p:txBody>
          <a:bodyPr vert="horz" lIns="91440" tIns="45720" rIns="91440" bIns="45720" rtlCol="0" anchor="ctr"/>
          <a:lstStyle>
            <a:lvl1pPr algn="l">
              <a:defRPr sz="600">
                <a:solidFill>
                  <a:schemeClr val="tx1">
                    <a:tint val="75000"/>
                  </a:schemeClr>
                </a:solidFill>
              </a:defRPr>
            </a:lvl1pPr>
          </a:lstStyle>
          <a:p>
            <a:fld id="{1D8BD707-D9CF-40AE-B4C6-C98DA3205C09}" type="datetimeFigureOut">
              <a:rPr lang="en-US" smtClean="0"/>
              <a:pPr/>
              <a:t>8/19/2025</a:t>
            </a:fld>
            <a:endParaRPr lang="en-US"/>
          </a:p>
        </p:txBody>
      </p:sp>
      <p:sp>
        <p:nvSpPr>
          <p:cNvPr id="5" name="Footer Placeholder 4"/>
          <p:cNvSpPr>
            <a:spLocks noGrp="1"/>
          </p:cNvSpPr>
          <p:nvPr>
            <p:ph type="ftr" sz="quarter" idx="3"/>
          </p:nvPr>
        </p:nvSpPr>
        <p:spPr>
          <a:xfrm>
            <a:off x="1562100" y="3178175"/>
            <a:ext cx="1447800" cy="182563"/>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 y="3178175"/>
            <a:ext cx="1066800" cy="182563"/>
          </a:xfrm>
          <a:prstGeom prst="rect">
            <a:avLst/>
          </a:prstGeom>
        </p:spPr>
        <p:txBody>
          <a:bodyPr vert="horz" lIns="91440" tIns="45720" rIns="91440" bIns="45720" rtlCol="0" anchor="ctr"/>
          <a:lstStyle>
            <a:lvl1pPr algn="r">
              <a:defRPr sz="6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2200" b="1"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s://learn.microsoft.com/es-es/dax/"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513" r="37249"/>
          <a:stretch>
            <a:fillRect/>
          </a:stretch>
        </p:blipFill>
        <p:spPr>
          <a:xfrm>
            <a:off x="4805136" y="0"/>
            <a:ext cx="4338864" cy="5143500"/>
          </a:xfrm>
          <a:prstGeom prst="rect">
            <a:avLst/>
          </a:prstGeom>
        </p:spPr>
      </p:pic>
      <p:grpSp>
        <p:nvGrpSpPr>
          <p:cNvPr id="3" name="Group 3"/>
          <p:cNvGrpSpPr/>
          <p:nvPr/>
        </p:nvGrpSpPr>
        <p:grpSpPr>
          <a:xfrm>
            <a:off x="-5525" y="0"/>
            <a:ext cx="4921472" cy="5143500"/>
            <a:chOff x="0" y="0"/>
            <a:chExt cx="5358610" cy="5600359"/>
          </a:xfrm>
        </p:grpSpPr>
        <p:sp>
          <p:nvSpPr>
            <p:cNvPr id="4" name="Freeform 4"/>
            <p:cNvSpPr/>
            <p:nvPr/>
          </p:nvSpPr>
          <p:spPr>
            <a:xfrm>
              <a:off x="0" y="0"/>
              <a:ext cx="5358610" cy="5600359"/>
            </a:xfrm>
            <a:custGeom>
              <a:avLst/>
              <a:gdLst/>
              <a:ahLst/>
              <a:cxnLst/>
              <a:rect l="l" t="t" r="r" b="b"/>
              <a:pathLst>
                <a:path w="5358610" h="5600359">
                  <a:moveTo>
                    <a:pt x="0" y="0"/>
                  </a:moveTo>
                  <a:lnTo>
                    <a:pt x="5358610" y="0"/>
                  </a:lnTo>
                  <a:lnTo>
                    <a:pt x="5358610" y="5600359"/>
                  </a:lnTo>
                  <a:lnTo>
                    <a:pt x="0" y="5600359"/>
                  </a:lnTo>
                  <a:close/>
                </a:path>
              </a:pathLst>
            </a:custGeom>
            <a:solidFill>
              <a:srgbClr val="3A568B"/>
            </a:solidFill>
          </p:spPr>
          <p:txBody>
            <a:bodyPr/>
            <a:lstStyle/>
            <a:p>
              <a:endParaRPr lang="es-CL"/>
            </a:p>
          </p:txBody>
        </p:sp>
      </p:grpSp>
      <p:pic>
        <p:nvPicPr>
          <p:cNvPr id="5" name="Picture 5"/>
          <p:cNvPicPr>
            <a:picLocks noChangeAspect="1"/>
          </p:cNvPicPr>
          <p:nvPr/>
        </p:nvPicPr>
        <p:blipFill>
          <a:blip r:embed="rId4">
            <a:alphaModFix amt="49000"/>
          </a:blip>
          <a:srcRect l="10791" r="10848" b="141"/>
          <a:stretch>
            <a:fillRect/>
          </a:stretch>
        </p:blipFill>
        <p:spPr>
          <a:xfrm rot="5400000">
            <a:off x="-113777" y="113777"/>
            <a:ext cx="5143500" cy="4915947"/>
          </a:xfrm>
          <a:prstGeom prst="rect">
            <a:avLst/>
          </a:prstGeom>
        </p:spPr>
      </p:pic>
      <p:pic>
        <p:nvPicPr>
          <p:cNvPr id="6" name="Picture 6"/>
          <p:cNvPicPr>
            <a:picLocks noChangeAspect="1"/>
          </p:cNvPicPr>
          <p:nvPr/>
        </p:nvPicPr>
        <p:blipFill>
          <a:blip r:embed="rId5"/>
          <a:srcRect l="31530" t="21307" r="6662" b="18133"/>
          <a:stretch>
            <a:fillRect/>
          </a:stretch>
        </p:blipFill>
        <p:spPr>
          <a:xfrm>
            <a:off x="346534" y="307901"/>
            <a:ext cx="1006604" cy="478342"/>
          </a:xfrm>
          <a:prstGeom prst="rect">
            <a:avLst/>
          </a:prstGeom>
        </p:spPr>
      </p:pic>
      <p:grpSp>
        <p:nvGrpSpPr>
          <p:cNvPr id="7" name="Group 7"/>
          <p:cNvGrpSpPr/>
          <p:nvPr/>
        </p:nvGrpSpPr>
        <p:grpSpPr>
          <a:xfrm>
            <a:off x="-228600" y="4171950"/>
            <a:ext cx="2743656" cy="582329"/>
            <a:chOff x="0" y="0"/>
            <a:chExt cx="1586510" cy="336730"/>
          </a:xfrm>
        </p:grpSpPr>
        <p:sp>
          <p:nvSpPr>
            <p:cNvPr id="8" name="Freeform 8"/>
            <p:cNvSpPr/>
            <p:nvPr/>
          </p:nvSpPr>
          <p:spPr>
            <a:xfrm>
              <a:off x="0" y="0"/>
              <a:ext cx="1586510" cy="336730"/>
            </a:xfrm>
            <a:custGeom>
              <a:avLst/>
              <a:gdLst/>
              <a:ahLst/>
              <a:cxnLst/>
              <a:rect l="l" t="t" r="r" b="b"/>
              <a:pathLst>
                <a:path w="1586510" h="336730">
                  <a:moveTo>
                    <a:pt x="53613" y="0"/>
                  </a:moveTo>
                  <a:lnTo>
                    <a:pt x="1532897" y="0"/>
                  </a:lnTo>
                  <a:cubicBezTo>
                    <a:pt x="1547116" y="0"/>
                    <a:pt x="1560753" y="5649"/>
                    <a:pt x="1570807" y="15703"/>
                  </a:cubicBezTo>
                  <a:cubicBezTo>
                    <a:pt x="1580862" y="25757"/>
                    <a:pt x="1586510" y="39394"/>
                    <a:pt x="1586510" y="53613"/>
                  </a:cubicBezTo>
                  <a:lnTo>
                    <a:pt x="1586510" y="283116"/>
                  </a:lnTo>
                  <a:cubicBezTo>
                    <a:pt x="1586510" y="312726"/>
                    <a:pt x="1562507" y="336730"/>
                    <a:pt x="1532897" y="336730"/>
                  </a:cubicBezTo>
                  <a:lnTo>
                    <a:pt x="53613" y="336730"/>
                  </a:lnTo>
                  <a:cubicBezTo>
                    <a:pt x="24003" y="336730"/>
                    <a:pt x="0" y="312726"/>
                    <a:pt x="0" y="283116"/>
                  </a:cubicBezTo>
                  <a:lnTo>
                    <a:pt x="0" y="53613"/>
                  </a:lnTo>
                  <a:cubicBezTo>
                    <a:pt x="0" y="24003"/>
                    <a:pt x="24003" y="0"/>
                    <a:pt x="53613" y="0"/>
                  </a:cubicBezTo>
                  <a:close/>
                </a:path>
              </a:pathLst>
            </a:custGeom>
            <a:solidFill>
              <a:srgbClr val="A2B7DD"/>
            </a:solidFill>
          </p:spPr>
          <p:txBody>
            <a:bodyPr/>
            <a:lstStyle/>
            <a:p>
              <a:endParaRPr lang="es-CL"/>
            </a:p>
          </p:txBody>
        </p:sp>
        <p:sp>
          <p:nvSpPr>
            <p:cNvPr id="9" name="TextBox 9"/>
            <p:cNvSpPr txBox="1"/>
            <p:nvPr/>
          </p:nvSpPr>
          <p:spPr>
            <a:xfrm>
              <a:off x="0" y="-19050"/>
              <a:ext cx="812800" cy="831850"/>
            </a:xfrm>
            <a:prstGeom prst="rect">
              <a:avLst/>
            </a:prstGeom>
          </p:spPr>
          <p:txBody>
            <a:bodyPr lIns="31236" tIns="31236" rIns="31236" bIns="31236" rtlCol="0" anchor="ctr"/>
            <a:lstStyle/>
            <a:p>
              <a:pPr algn="ctr">
                <a:lnSpc>
                  <a:spcPts val="647"/>
                </a:lnSpc>
              </a:pPr>
              <a:endParaRPr sz="450"/>
            </a:p>
          </p:txBody>
        </p:sp>
      </p:grpSp>
      <p:sp>
        <p:nvSpPr>
          <p:cNvPr id="10" name="AutoShape 10"/>
          <p:cNvSpPr/>
          <p:nvPr/>
        </p:nvSpPr>
        <p:spPr>
          <a:xfrm rot="-5400000">
            <a:off x="180895" y="4493997"/>
            <a:ext cx="350329" cy="0"/>
          </a:xfrm>
          <a:prstGeom prst="line">
            <a:avLst/>
          </a:prstGeom>
          <a:ln w="38100" cap="flat">
            <a:solidFill>
              <a:srgbClr val="FFFFFF"/>
            </a:solidFill>
            <a:prstDash val="solid"/>
            <a:headEnd type="none" w="sm" len="sm"/>
            <a:tailEnd type="none" w="sm" len="sm"/>
          </a:ln>
        </p:spPr>
        <p:txBody>
          <a:bodyPr/>
          <a:lstStyle/>
          <a:p>
            <a:endParaRPr lang="es-CL"/>
          </a:p>
        </p:txBody>
      </p:sp>
      <p:sp>
        <p:nvSpPr>
          <p:cNvPr id="11" name="TextBox 11"/>
          <p:cNvSpPr txBox="1"/>
          <p:nvPr/>
        </p:nvSpPr>
        <p:spPr>
          <a:xfrm>
            <a:off x="346534" y="2201863"/>
            <a:ext cx="4294189" cy="359073"/>
          </a:xfrm>
          <a:prstGeom prst="rect">
            <a:avLst/>
          </a:prstGeom>
        </p:spPr>
        <p:txBody>
          <a:bodyPr lIns="0" tIns="0" rIns="0" bIns="0" rtlCol="0" anchor="t">
            <a:spAutoFit/>
          </a:bodyPr>
          <a:lstStyle/>
          <a:p>
            <a:pPr>
              <a:lnSpc>
                <a:spcPts val="2750"/>
              </a:lnSpc>
            </a:pPr>
            <a:r>
              <a:rPr lang="en-US" sz="2750" b="1" dirty="0">
                <a:solidFill>
                  <a:srgbClr val="FFFFFF"/>
                </a:solidFill>
                <a:latin typeface="+mj-lt"/>
              </a:rPr>
              <a:t>Power BI</a:t>
            </a:r>
          </a:p>
        </p:txBody>
      </p:sp>
      <p:sp>
        <p:nvSpPr>
          <p:cNvPr id="12" name="TextBox 12"/>
          <p:cNvSpPr txBox="1"/>
          <p:nvPr/>
        </p:nvSpPr>
        <p:spPr>
          <a:xfrm>
            <a:off x="346534" y="2595563"/>
            <a:ext cx="2710893" cy="180242"/>
          </a:xfrm>
          <a:prstGeom prst="rect">
            <a:avLst/>
          </a:prstGeom>
        </p:spPr>
        <p:txBody>
          <a:bodyPr lIns="0" tIns="0" rIns="0" bIns="0" rtlCol="0" anchor="t">
            <a:spAutoFit/>
          </a:bodyPr>
          <a:lstStyle/>
          <a:p>
            <a:pPr>
              <a:lnSpc>
                <a:spcPts val="1422"/>
              </a:lnSpc>
            </a:pPr>
            <a:r>
              <a:rPr lang="es-CL" sz="1400" dirty="0">
                <a:solidFill>
                  <a:srgbClr val="FFFFFF"/>
                </a:solidFill>
              </a:rPr>
              <a:t>Sesión</a:t>
            </a:r>
            <a:r>
              <a:rPr lang="en-US" sz="1400" dirty="0">
                <a:solidFill>
                  <a:srgbClr val="FFFFFF"/>
                </a:solidFill>
              </a:rPr>
              <a:t> 5</a:t>
            </a:r>
            <a:endParaRPr lang="en-US" sz="1422" dirty="0">
              <a:solidFill>
                <a:srgbClr val="FFFFFF"/>
              </a:solidFill>
            </a:endParaRPr>
          </a:p>
        </p:txBody>
      </p:sp>
      <p:pic>
        <p:nvPicPr>
          <p:cNvPr id="13" name="Picture 13"/>
          <p:cNvPicPr>
            <a:picLocks noChangeAspect="1"/>
          </p:cNvPicPr>
          <p:nvPr/>
        </p:nvPicPr>
        <p:blipFill rotWithShape="1">
          <a:blip r:embed="rId6"/>
          <a:srcRect l="18918" r="37710"/>
          <a:stretch/>
        </p:blipFill>
        <p:spPr>
          <a:xfrm>
            <a:off x="4915948" y="0"/>
            <a:ext cx="4228053" cy="5143500"/>
          </a:xfrm>
          <a:prstGeom prst="rect">
            <a:avLst/>
          </a:prstGeom>
        </p:spPr>
      </p:pic>
      <p:sp>
        <p:nvSpPr>
          <p:cNvPr id="14" name="TextBox 14"/>
          <p:cNvSpPr txBox="1"/>
          <p:nvPr/>
        </p:nvSpPr>
        <p:spPr>
          <a:xfrm>
            <a:off x="764338" y="4382506"/>
            <a:ext cx="1597860" cy="205377"/>
          </a:xfrm>
          <a:prstGeom prst="rect">
            <a:avLst/>
          </a:prstGeom>
        </p:spPr>
        <p:txBody>
          <a:bodyPr wrap="square" lIns="0" tIns="0" rIns="0" bIns="0" rtlCol="0" anchor="t">
            <a:spAutoFit/>
          </a:bodyPr>
          <a:lstStyle/>
          <a:p>
            <a:pPr>
              <a:lnSpc>
                <a:spcPts val="1816"/>
              </a:lnSpc>
            </a:pPr>
            <a:r>
              <a:rPr lang="en-US" sz="1297" dirty="0">
                <a:solidFill>
                  <a:srgbClr val="FFFFFF"/>
                </a:solidFill>
                <a:latin typeface="Montserrat Classic Bold"/>
              </a:rPr>
              <a:t>WWW.IZIED.COM</a:t>
            </a:r>
          </a:p>
        </p:txBody>
      </p:sp>
    </p:spTree>
    <p:extLst>
      <p:ext uri="{BB962C8B-B14F-4D97-AF65-F5344CB8AC3E}">
        <p14:creationId xmlns:p14="http://schemas.microsoft.com/office/powerpoint/2010/main" val="4014300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5F490-1AA8-CEF0-FEDE-0E7542CC3DB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BF7A884E-86CC-AEBF-9C02-A79DC8F0374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a:extLst>
              <a:ext uri="{FF2B5EF4-FFF2-40B4-BE49-F238E27FC236}">
                <a16:creationId xmlns:a16="http://schemas.microsoft.com/office/drawing/2014/main" id="{2D1A5FEF-E763-54AD-0059-5A5F06000603}"/>
              </a:ext>
            </a:extLst>
          </p:cNvPr>
          <p:cNvSpPr/>
          <p:nvPr/>
        </p:nvSpPr>
        <p:spPr>
          <a:xfrm>
            <a:off x="620915" y="2217446"/>
            <a:ext cx="929864" cy="64373"/>
          </a:xfrm>
          <a:prstGeom prst="rect">
            <a:avLst/>
          </a:prstGeom>
          <a:solidFill>
            <a:srgbClr val="FFFFFF"/>
          </a:solidFill>
        </p:spPr>
        <p:txBody>
          <a:bodyPr/>
          <a:lstStyle/>
          <a:p>
            <a:endParaRPr lang="es-CL"/>
          </a:p>
        </p:txBody>
      </p:sp>
      <p:sp>
        <p:nvSpPr>
          <p:cNvPr id="7" name="TextBox 7">
            <a:extLst>
              <a:ext uri="{FF2B5EF4-FFF2-40B4-BE49-F238E27FC236}">
                <a16:creationId xmlns:a16="http://schemas.microsoft.com/office/drawing/2014/main" id="{52A243B4-D3B6-FA6A-0F2B-E84E84543D2F}"/>
              </a:ext>
            </a:extLst>
          </p:cNvPr>
          <p:cNvSpPr txBox="1"/>
          <p:nvPr/>
        </p:nvSpPr>
        <p:spPr>
          <a:xfrm>
            <a:off x="620915" y="2395538"/>
            <a:ext cx="6392531" cy="769441"/>
          </a:xfrm>
          <a:prstGeom prst="rect">
            <a:avLst/>
          </a:prstGeom>
        </p:spPr>
        <p:txBody>
          <a:bodyPr wrap="square" lIns="0" tIns="0" rIns="0" bIns="0" rtlCol="0" anchor="t">
            <a:spAutoFit/>
          </a:bodyPr>
          <a:lstStyle/>
          <a:p>
            <a:pPr>
              <a:lnSpc>
                <a:spcPts val="3000"/>
              </a:lnSpc>
            </a:pPr>
            <a:r>
              <a:rPr lang="en-US" sz="3000" b="1" dirty="0" err="1">
                <a:solidFill>
                  <a:srgbClr val="FFFFFF"/>
                </a:solidFill>
                <a:latin typeface="Roboto Slab"/>
                <a:ea typeface="Roboto Slab"/>
                <a:cs typeface="Roboto Slab"/>
              </a:rPr>
              <a:t>Funciones</a:t>
            </a:r>
            <a:r>
              <a:rPr lang="en-US" sz="3000" b="1" dirty="0">
                <a:solidFill>
                  <a:srgbClr val="FFFFFF"/>
                </a:solidFill>
                <a:latin typeface="Roboto Slab"/>
                <a:ea typeface="Roboto Slab"/>
                <a:cs typeface="Roboto Slab"/>
              </a:rPr>
              <a:t> DAX: </a:t>
            </a:r>
            <a:endParaRPr lang="es-ES" dirty="0">
              <a:solidFill>
                <a:srgbClr val="253656"/>
              </a:solidFill>
              <a:latin typeface="Roboto"/>
              <a:ea typeface="Roboto"/>
              <a:cs typeface="Roboto"/>
            </a:endParaRPr>
          </a:p>
          <a:p>
            <a:pPr>
              <a:lnSpc>
                <a:spcPts val="3000"/>
              </a:lnSpc>
            </a:pPr>
            <a:r>
              <a:rPr lang="en-US" sz="3000" b="1" dirty="0" err="1">
                <a:solidFill>
                  <a:srgbClr val="FFFFFF"/>
                </a:solidFill>
                <a:latin typeface="Roboto Slab"/>
                <a:ea typeface="Roboto Slab"/>
                <a:cs typeface="Roboto Slab"/>
              </a:rPr>
              <a:t>sintaxis</a:t>
            </a:r>
            <a:r>
              <a:rPr lang="en-US" sz="3000" b="1" dirty="0">
                <a:solidFill>
                  <a:srgbClr val="FFFFFF"/>
                </a:solidFill>
                <a:latin typeface="Roboto Slab"/>
                <a:ea typeface="Roboto Slab"/>
                <a:cs typeface="Roboto Slab"/>
              </a:rPr>
              <a:t> y </a:t>
            </a:r>
            <a:r>
              <a:rPr lang="en-US" sz="3000" b="1" dirty="0" err="1">
                <a:solidFill>
                  <a:srgbClr val="FFFFFF"/>
                </a:solidFill>
                <a:latin typeface="Roboto Slab"/>
                <a:ea typeface="Roboto Slab"/>
                <a:cs typeface="Roboto Slab"/>
              </a:rPr>
              <a:t>buenas</a:t>
            </a:r>
            <a:r>
              <a:rPr lang="en-US" sz="3000" b="1" dirty="0">
                <a:solidFill>
                  <a:srgbClr val="FFFFFF"/>
                </a:solidFill>
                <a:latin typeface="Roboto Slab"/>
                <a:ea typeface="Roboto Slab"/>
                <a:cs typeface="Roboto Slab"/>
              </a:rPr>
              <a:t> </a:t>
            </a:r>
            <a:r>
              <a:rPr lang="en-US" sz="3000" b="1" dirty="0" err="1">
                <a:solidFill>
                  <a:srgbClr val="FFFFFF"/>
                </a:solidFill>
                <a:latin typeface="Roboto Slab"/>
                <a:ea typeface="Roboto Slab"/>
                <a:cs typeface="Roboto Slab"/>
              </a:rPr>
              <a:t>prácticas</a:t>
            </a:r>
            <a:r>
              <a:rPr lang="en-US" sz="3000" b="1" dirty="0">
                <a:solidFill>
                  <a:srgbClr val="FFFFFF"/>
                </a:solidFill>
                <a:latin typeface="Roboto Slab"/>
                <a:ea typeface="Roboto Slab"/>
                <a:cs typeface="Roboto Slab"/>
              </a:rPr>
              <a:t>.</a:t>
            </a:r>
            <a:endParaRPr lang="es-ES" dirty="0">
              <a:ea typeface="Roboto"/>
              <a:cs typeface="Roboto"/>
            </a:endParaRPr>
          </a:p>
        </p:txBody>
      </p:sp>
      <p:pic>
        <p:nvPicPr>
          <p:cNvPr id="8" name="Picture 4">
            <a:extLst>
              <a:ext uri="{FF2B5EF4-FFF2-40B4-BE49-F238E27FC236}">
                <a16:creationId xmlns:a16="http://schemas.microsoft.com/office/drawing/2014/main" id="{073D6C70-3619-BFA5-1568-078ACB7C2B8C}"/>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06931" y="3458799"/>
            <a:ext cx="3105510" cy="2057400"/>
          </a:xfrm>
          <a:prstGeom prst="rect">
            <a:avLst/>
          </a:prstGeom>
        </p:spPr>
      </p:pic>
      <p:pic>
        <p:nvPicPr>
          <p:cNvPr id="9" name="Picture 5">
            <a:extLst>
              <a:ext uri="{FF2B5EF4-FFF2-40B4-BE49-F238E27FC236}">
                <a16:creationId xmlns:a16="http://schemas.microsoft.com/office/drawing/2014/main" id="{873789F2-221D-728F-0C1A-EDF02D489838}"/>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09276">
            <a:off x="-1200674" y="4487499"/>
            <a:ext cx="3105510" cy="2057400"/>
          </a:xfrm>
          <a:prstGeom prst="rect">
            <a:avLst/>
          </a:prstGeom>
        </p:spPr>
      </p:pic>
      <p:pic>
        <p:nvPicPr>
          <p:cNvPr id="10" name="Picture 6">
            <a:extLst>
              <a:ext uri="{FF2B5EF4-FFF2-40B4-BE49-F238E27FC236}">
                <a16:creationId xmlns:a16="http://schemas.microsoft.com/office/drawing/2014/main" id="{27D547FD-ACA3-F6E1-802D-546C2C4DD18F}"/>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1001434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C742C-B7AD-AE8A-5F94-3EC727CE0A68}"/>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4AA62D35-F87F-E4F5-B229-3D807E751F3F}"/>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Funciones</a:t>
            </a:r>
            <a:r>
              <a:rPr lang="en-US" sz="1900" b="1" dirty="0">
                <a:solidFill>
                  <a:srgbClr val="1F3B72"/>
                </a:solidFill>
                <a:latin typeface="Roboto Slab"/>
                <a:ea typeface="Roboto Slab"/>
                <a:cs typeface="Roboto Slab"/>
              </a:rPr>
              <a:t> DAX de </a:t>
            </a:r>
            <a:r>
              <a:rPr lang="en-US" sz="1900" b="1" dirty="0" err="1">
                <a:solidFill>
                  <a:srgbClr val="1F3B72"/>
                </a:solidFill>
                <a:latin typeface="Roboto Slab"/>
                <a:ea typeface="Roboto Slab"/>
                <a:cs typeface="Roboto Slab"/>
              </a:rPr>
              <a:t>agregación</a:t>
            </a:r>
            <a:endParaRPr lang="es-ES" dirty="0" err="1"/>
          </a:p>
        </p:txBody>
      </p:sp>
      <p:grpSp>
        <p:nvGrpSpPr>
          <p:cNvPr id="7" name="Group 7">
            <a:extLst>
              <a:ext uri="{FF2B5EF4-FFF2-40B4-BE49-F238E27FC236}">
                <a16:creationId xmlns:a16="http://schemas.microsoft.com/office/drawing/2014/main" id="{8B82DEAE-FE68-2297-8BC2-8EEC80935521}"/>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23748791-F02A-4EEA-02AD-7C94EEF05851}"/>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1C9888DC-0E8F-07FF-1276-EA991BD5FF83}"/>
              </a:ext>
            </a:extLst>
          </p:cNvPr>
          <p:cNvSpPr/>
          <p:nvPr/>
        </p:nvSpPr>
        <p:spPr>
          <a:xfrm>
            <a:off x="4380585" y="514350"/>
            <a:ext cx="382830" cy="85686"/>
          </a:xfrm>
          <a:prstGeom prst="rect">
            <a:avLst/>
          </a:prstGeom>
          <a:solidFill>
            <a:srgbClr val="6DC53A"/>
          </a:solidFill>
        </p:spPr>
        <p:txBody>
          <a:bodyPr/>
          <a:lstStyle/>
          <a:p>
            <a:endParaRPr lang="es-CL"/>
          </a:p>
        </p:txBody>
      </p:sp>
      <p:graphicFrame>
        <p:nvGraphicFramePr>
          <p:cNvPr id="5" name="Tabla 4">
            <a:extLst>
              <a:ext uri="{FF2B5EF4-FFF2-40B4-BE49-F238E27FC236}">
                <a16:creationId xmlns:a16="http://schemas.microsoft.com/office/drawing/2014/main" id="{ADAA992C-13CC-0283-125A-0BB93616ABA4}"/>
              </a:ext>
            </a:extLst>
          </p:cNvPr>
          <p:cNvGraphicFramePr>
            <a:graphicFrameLocks noGrp="1"/>
          </p:cNvGraphicFramePr>
          <p:nvPr>
            <p:extLst>
              <p:ext uri="{D42A27DB-BD31-4B8C-83A1-F6EECF244321}">
                <p14:modId xmlns:p14="http://schemas.microsoft.com/office/powerpoint/2010/main" val="4227524390"/>
              </p:ext>
            </p:extLst>
          </p:nvPr>
        </p:nvGraphicFramePr>
        <p:xfrm>
          <a:off x="576212" y="1101827"/>
          <a:ext cx="7956695" cy="3543300"/>
        </p:xfrm>
        <a:graphic>
          <a:graphicData uri="http://schemas.openxmlformats.org/drawingml/2006/table">
            <a:tbl>
              <a:tblPr firstRow="1" bandRow="1">
                <a:tableStyleId>{5C22544A-7EE6-4342-B048-85BDC9FD1C3A}</a:tableStyleId>
              </a:tblPr>
              <a:tblGrid>
                <a:gridCol w="1116418">
                  <a:extLst>
                    <a:ext uri="{9D8B030D-6E8A-4147-A177-3AD203B41FA5}">
                      <a16:colId xmlns:a16="http://schemas.microsoft.com/office/drawing/2014/main" val="921566414"/>
                    </a:ext>
                  </a:extLst>
                </a:gridCol>
                <a:gridCol w="886046">
                  <a:extLst>
                    <a:ext uri="{9D8B030D-6E8A-4147-A177-3AD203B41FA5}">
                      <a16:colId xmlns:a16="http://schemas.microsoft.com/office/drawing/2014/main" val="2479076207"/>
                    </a:ext>
                  </a:extLst>
                </a:gridCol>
                <a:gridCol w="2427766">
                  <a:extLst>
                    <a:ext uri="{9D8B030D-6E8A-4147-A177-3AD203B41FA5}">
                      <a16:colId xmlns:a16="http://schemas.microsoft.com/office/drawing/2014/main" val="3445579183"/>
                    </a:ext>
                  </a:extLst>
                </a:gridCol>
                <a:gridCol w="3526465">
                  <a:extLst>
                    <a:ext uri="{9D8B030D-6E8A-4147-A177-3AD203B41FA5}">
                      <a16:colId xmlns:a16="http://schemas.microsoft.com/office/drawing/2014/main" val="4030681726"/>
                    </a:ext>
                  </a:extLst>
                </a:gridCol>
              </a:tblGrid>
              <a:tr h="190500">
                <a:tc>
                  <a:txBody>
                    <a:bodyPr/>
                    <a:lstStyle/>
                    <a:p>
                      <a:pPr>
                        <a:buNone/>
                      </a:pPr>
                      <a:r>
                        <a:rPr lang="es-ES" sz="1000" dirty="0">
                          <a:effectLst/>
                        </a:rPr>
                        <a:t>Función</a:t>
                      </a:r>
                    </a:p>
                  </a:txBody>
                  <a:tcPr marL="0" marR="0" marT="0" marB="0" anchor="ctr"/>
                </a:tc>
                <a:tc>
                  <a:txBody>
                    <a:bodyPr/>
                    <a:lstStyle/>
                    <a:p>
                      <a:pPr>
                        <a:buNone/>
                      </a:pPr>
                      <a:r>
                        <a:rPr lang="es-ES" sz="1000" dirty="0">
                          <a:effectLst/>
                        </a:rPr>
                        <a:t>Categoría</a:t>
                      </a:r>
                    </a:p>
                  </a:txBody>
                  <a:tcPr marL="0" marR="0" marT="0" marB="0" anchor="ctr"/>
                </a:tc>
                <a:tc>
                  <a:txBody>
                    <a:bodyPr/>
                    <a:lstStyle/>
                    <a:p>
                      <a:pPr>
                        <a:buNone/>
                      </a:pPr>
                      <a:r>
                        <a:rPr lang="es-ES" sz="1000" dirty="0">
                          <a:effectLst/>
                        </a:rPr>
                        <a:t>Uso</a:t>
                      </a:r>
                    </a:p>
                  </a:txBody>
                  <a:tcPr marL="0" marR="0" marT="0" marB="0" anchor="ctr"/>
                </a:tc>
                <a:tc>
                  <a:txBody>
                    <a:bodyPr/>
                    <a:lstStyle/>
                    <a:p>
                      <a:pPr lvl="0">
                        <a:buNone/>
                      </a:pPr>
                      <a:r>
                        <a:rPr lang="es-ES" sz="1000" dirty="0">
                          <a:effectLst/>
                        </a:rPr>
                        <a:t>Ejemplo</a:t>
                      </a:r>
                    </a:p>
                  </a:txBody>
                  <a:tcPr marL="0" marR="0" marT="0" marB="0" anchor="ctr"/>
                </a:tc>
                <a:extLst>
                  <a:ext uri="{0D108BD9-81ED-4DB2-BD59-A6C34878D82A}">
                    <a16:rowId xmlns:a16="http://schemas.microsoft.com/office/drawing/2014/main" val="1894879494"/>
                  </a:ext>
                </a:extLst>
              </a:tr>
              <a:tr h="190500">
                <a:tc>
                  <a:txBody>
                    <a:bodyPr/>
                    <a:lstStyle/>
                    <a:p>
                      <a:pPr>
                        <a:buNone/>
                      </a:pPr>
                      <a:r>
                        <a:rPr lang="es-ES" sz="1000" dirty="0">
                          <a:effectLst/>
                        </a:rPr>
                        <a:t>SUM</a:t>
                      </a:r>
                    </a:p>
                  </a:txBody>
                  <a:tcPr marL="0" marR="0" marT="0" marB="0" anchor="ctr"/>
                </a:tc>
                <a:tc>
                  <a:txBody>
                    <a:bodyPr/>
                    <a:lstStyle/>
                    <a:p>
                      <a:pPr>
                        <a:buNone/>
                      </a:pPr>
                      <a:r>
                        <a:rPr lang="es-ES" sz="1000" dirty="0"/>
                        <a:t>Agregación</a:t>
                      </a:r>
                    </a:p>
                  </a:txBody>
                  <a:tcPr marL="0" marR="0" marT="0" marB="0" anchor="ctr"/>
                </a:tc>
                <a:tc>
                  <a:txBody>
                    <a:bodyPr/>
                    <a:lstStyle/>
                    <a:p>
                      <a:pPr>
                        <a:buNone/>
                      </a:pPr>
                      <a:r>
                        <a:rPr lang="es-ES" sz="1000" dirty="0"/>
                        <a:t>Suma los valores de una columna</a:t>
                      </a:r>
                    </a:p>
                  </a:txBody>
                  <a:tcPr marL="0" marR="0" marT="0" marB="0" anchor="ctr"/>
                </a:tc>
                <a:tc>
                  <a:txBody>
                    <a:bodyPr/>
                    <a:lstStyle/>
                    <a:p>
                      <a:pPr lvl="0" algn="l">
                        <a:lnSpc>
                          <a:spcPct val="100000"/>
                        </a:lnSpc>
                        <a:spcBef>
                          <a:spcPts val="0"/>
                        </a:spcBef>
                        <a:spcAft>
                          <a:spcPts val="0"/>
                        </a:spcAft>
                        <a:buNone/>
                      </a:pPr>
                      <a:r>
                        <a:rPr lang="es-ES" sz="1000" b="0" i="0" u="none" strike="noStrike" noProof="0" dirty="0">
                          <a:latin typeface="Roboto"/>
                        </a:rPr>
                        <a:t>Unidades Vendidas =</a:t>
                      </a:r>
                      <a:endParaRPr lang="es-ES" dirty="0"/>
                    </a:p>
                    <a:p>
                      <a:pPr lvl="0">
                        <a:buNone/>
                      </a:pPr>
                      <a:r>
                        <a:rPr lang="es-ES" sz="1000" b="0" i="0" u="none" strike="noStrike" noProof="0" dirty="0">
                          <a:latin typeface="Roboto"/>
                        </a:rPr>
                        <a:t>SUM(</a:t>
                      </a:r>
                      <a:r>
                        <a:rPr lang="es-ES" sz="1000" b="0" i="0" u="none" strike="noStrike" noProof="0" err="1">
                          <a:latin typeface="Roboto"/>
                        </a:rPr>
                        <a:t>detalles_pedido</a:t>
                      </a:r>
                      <a:r>
                        <a:rPr lang="es-ES" sz="1000" b="0" i="0" u="none" strike="noStrike" noProof="0" dirty="0">
                          <a:latin typeface="Roboto"/>
                        </a:rPr>
                        <a:t>[Cantidad])</a:t>
                      </a:r>
                    </a:p>
                    <a:p>
                      <a:pPr lvl="0">
                        <a:buNone/>
                      </a:pPr>
                      <a:endParaRPr lang="es-ES" sz="1000" b="0" i="0" u="none" strike="noStrike" noProof="0" dirty="0">
                        <a:latin typeface="Roboto"/>
                      </a:endParaRPr>
                    </a:p>
                  </a:txBody>
                  <a:tcPr marL="0" marR="0" marT="0" marB="0" anchor="ctr"/>
                </a:tc>
                <a:extLst>
                  <a:ext uri="{0D108BD9-81ED-4DB2-BD59-A6C34878D82A}">
                    <a16:rowId xmlns:a16="http://schemas.microsoft.com/office/drawing/2014/main" val="3110486329"/>
                  </a:ext>
                </a:extLst>
              </a:tr>
              <a:tr h="190500">
                <a:tc>
                  <a:txBody>
                    <a:bodyPr/>
                    <a:lstStyle/>
                    <a:p>
                      <a:pPr>
                        <a:buNone/>
                      </a:pPr>
                      <a:r>
                        <a:rPr lang="es-ES" sz="1000" dirty="0">
                          <a:effectLst/>
                        </a:rPr>
                        <a:t>AVERAGE</a:t>
                      </a:r>
                    </a:p>
                  </a:txBody>
                  <a:tcPr marL="0" marR="0" marT="0" marB="0" anchor="ctr"/>
                </a:tc>
                <a:tc>
                  <a:txBody>
                    <a:bodyPr/>
                    <a:lstStyle/>
                    <a:p>
                      <a:pPr>
                        <a:buNone/>
                      </a:pPr>
                      <a:r>
                        <a:rPr lang="es-ES" sz="1000" dirty="0"/>
                        <a:t>Agregación</a:t>
                      </a:r>
                    </a:p>
                  </a:txBody>
                  <a:tcPr marL="0" marR="0" marT="0" marB="0" anchor="ctr"/>
                </a:tc>
                <a:tc>
                  <a:txBody>
                    <a:bodyPr/>
                    <a:lstStyle/>
                    <a:p>
                      <a:pPr>
                        <a:buNone/>
                      </a:pPr>
                      <a:r>
                        <a:rPr lang="es-ES" sz="1000" dirty="0"/>
                        <a:t>Calcula el promedio de una columna</a:t>
                      </a:r>
                    </a:p>
                  </a:txBody>
                  <a:tcPr marL="0" marR="0" marT="0" marB="0" anchor="ctr"/>
                </a:tc>
                <a:tc>
                  <a:txBody>
                    <a:bodyPr/>
                    <a:lstStyle/>
                    <a:p>
                      <a:pPr lvl="0" algn="l">
                        <a:lnSpc>
                          <a:spcPct val="100000"/>
                        </a:lnSpc>
                        <a:spcBef>
                          <a:spcPts val="0"/>
                        </a:spcBef>
                        <a:spcAft>
                          <a:spcPts val="0"/>
                        </a:spcAft>
                        <a:buNone/>
                      </a:pPr>
                      <a:r>
                        <a:rPr lang="es-ES" sz="1000" b="0" i="0" u="none" strike="noStrike" noProof="0" dirty="0">
                          <a:latin typeface="Roboto"/>
                        </a:rPr>
                        <a:t>Precio Promedio Producto =</a:t>
                      </a:r>
                      <a:endParaRPr lang="es-ES" dirty="0"/>
                    </a:p>
                    <a:p>
                      <a:pPr lvl="0" algn="l">
                        <a:lnSpc>
                          <a:spcPct val="100000"/>
                        </a:lnSpc>
                        <a:spcBef>
                          <a:spcPts val="0"/>
                        </a:spcBef>
                        <a:spcAft>
                          <a:spcPts val="0"/>
                        </a:spcAft>
                        <a:buNone/>
                      </a:pPr>
                      <a:r>
                        <a:rPr lang="es-ES" sz="1000" b="0" i="0" u="none" strike="noStrike" noProof="0" dirty="0">
                          <a:latin typeface="Roboto"/>
                        </a:rPr>
                        <a:t>AVERAGE(productos[</a:t>
                      </a:r>
                      <a:r>
                        <a:rPr lang="es-ES" sz="1000" b="0" i="0" u="none" strike="noStrike" noProof="0" err="1">
                          <a:latin typeface="Roboto"/>
                        </a:rPr>
                        <a:t>PrecioUnidad</a:t>
                      </a:r>
                      <a:r>
                        <a:rPr lang="es-ES" sz="1000" b="0" i="0" u="none" strike="noStrike" noProof="0" dirty="0">
                          <a:latin typeface="Roboto"/>
                        </a:rPr>
                        <a:t>])</a:t>
                      </a:r>
                    </a:p>
                    <a:p>
                      <a:pPr lvl="0" algn="l">
                        <a:lnSpc>
                          <a:spcPct val="100000"/>
                        </a:lnSpc>
                        <a:spcBef>
                          <a:spcPts val="0"/>
                        </a:spcBef>
                        <a:spcAft>
                          <a:spcPts val="0"/>
                        </a:spcAft>
                        <a:buNone/>
                      </a:pPr>
                      <a:endParaRPr lang="es-ES" sz="1000" b="0" i="0" u="none" strike="noStrike" noProof="0" dirty="0">
                        <a:latin typeface="Roboto"/>
                      </a:endParaRPr>
                    </a:p>
                  </a:txBody>
                  <a:tcPr marL="0" marR="0" marT="0" marB="0" anchor="ctr"/>
                </a:tc>
                <a:extLst>
                  <a:ext uri="{0D108BD9-81ED-4DB2-BD59-A6C34878D82A}">
                    <a16:rowId xmlns:a16="http://schemas.microsoft.com/office/drawing/2014/main" val="2547299700"/>
                  </a:ext>
                </a:extLst>
              </a:tr>
              <a:tr h="190500">
                <a:tc>
                  <a:txBody>
                    <a:bodyPr/>
                    <a:lstStyle/>
                    <a:p>
                      <a:pPr>
                        <a:buNone/>
                      </a:pPr>
                      <a:r>
                        <a:rPr lang="es-ES" sz="1000" dirty="0">
                          <a:effectLst/>
                        </a:rPr>
                        <a:t>MIN</a:t>
                      </a:r>
                    </a:p>
                  </a:txBody>
                  <a:tcPr marL="0" marR="0" marT="0" marB="0" anchor="ctr"/>
                </a:tc>
                <a:tc>
                  <a:txBody>
                    <a:bodyPr/>
                    <a:lstStyle/>
                    <a:p>
                      <a:pPr>
                        <a:buNone/>
                      </a:pPr>
                      <a:r>
                        <a:rPr lang="es-ES" sz="1000" dirty="0"/>
                        <a:t>Agregación</a:t>
                      </a:r>
                    </a:p>
                  </a:txBody>
                  <a:tcPr marL="0" marR="0" marT="0" marB="0" anchor="ctr"/>
                </a:tc>
                <a:tc>
                  <a:txBody>
                    <a:bodyPr/>
                    <a:lstStyle/>
                    <a:p>
                      <a:pPr>
                        <a:buNone/>
                      </a:pPr>
                      <a:r>
                        <a:rPr lang="es-ES" sz="1000" dirty="0"/>
                        <a:t>Devuelve el valor mínimo de una columna</a:t>
                      </a:r>
                    </a:p>
                  </a:txBody>
                  <a:tcPr marL="0" marR="0" marT="0" marB="0" anchor="ctr"/>
                </a:tc>
                <a:tc>
                  <a:txBody>
                    <a:bodyPr/>
                    <a:lstStyle/>
                    <a:p>
                      <a:pPr lvl="0" algn="l">
                        <a:lnSpc>
                          <a:spcPct val="100000"/>
                        </a:lnSpc>
                        <a:spcBef>
                          <a:spcPts val="0"/>
                        </a:spcBef>
                        <a:spcAft>
                          <a:spcPts val="0"/>
                        </a:spcAft>
                        <a:buNone/>
                      </a:pPr>
                      <a:r>
                        <a:rPr lang="es-ES" sz="1000" b="0" i="0" u="none" strike="noStrike" noProof="0" dirty="0">
                          <a:latin typeface="Roboto"/>
                        </a:rPr>
                        <a:t>Fecha Primer Pedido =</a:t>
                      </a:r>
                      <a:endParaRPr lang="es-ES" dirty="0"/>
                    </a:p>
                    <a:p>
                      <a:pPr lvl="0">
                        <a:buNone/>
                      </a:pPr>
                      <a:r>
                        <a:rPr lang="es-ES" sz="1000" b="0" i="0" u="none" strike="noStrike" noProof="0" dirty="0">
                          <a:latin typeface="Roboto"/>
                        </a:rPr>
                        <a:t>MIN(pedidos[</a:t>
                      </a:r>
                      <a:r>
                        <a:rPr lang="es-ES" sz="1000" b="0" i="0" u="none" strike="noStrike" noProof="0" err="1">
                          <a:latin typeface="Roboto"/>
                        </a:rPr>
                        <a:t>FechaPedido</a:t>
                      </a:r>
                      <a:r>
                        <a:rPr lang="es-ES" sz="1000" b="0" i="0" u="none" strike="noStrike" noProof="0" dirty="0">
                          <a:latin typeface="Roboto"/>
                        </a:rPr>
                        <a:t>])</a:t>
                      </a:r>
                    </a:p>
                    <a:p>
                      <a:pPr lvl="0">
                        <a:buNone/>
                      </a:pPr>
                      <a:endParaRPr lang="es-ES" sz="1000" b="0" i="0" u="none" strike="noStrike" noProof="0" dirty="0">
                        <a:latin typeface="Roboto"/>
                      </a:endParaRPr>
                    </a:p>
                  </a:txBody>
                  <a:tcPr marL="0" marR="0" marT="0" marB="0" anchor="ctr"/>
                </a:tc>
                <a:extLst>
                  <a:ext uri="{0D108BD9-81ED-4DB2-BD59-A6C34878D82A}">
                    <a16:rowId xmlns:a16="http://schemas.microsoft.com/office/drawing/2014/main" val="2110713529"/>
                  </a:ext>
                </a:extLst>
              </a:tr>
              <a:tr h="190500">
                <a:tc>
                  <a:txBody>
                    <a:bodyPr/>
                    <a:lstStyle/>
                    <a:p>
                      <a:pPr>
                        <a:buNone/>
                      </a:pPr>
                      <a:r>
                        <a:rPr lang="es-ES" sz="1000" dirty="0">
                          <a:effectLst/>
                        </a:rPr>
                        <a:t>MAX</a:t>
                      </a:r>
                    </a:p>
                  </a:txBody>
                  <a:tcPr marL="0" marR="0" marT="0" marB="0" anchor="ctr"/>
                </a:tc>
                <a:tc>
                  <a:txBody>
                    <a:bodyPr/>
                    <a:lstStyle/>
                    <a:p>
                      <a:pPr>
                        <a:buNone/>
                      </a:pPr>
                      <a:r>
                        <a:rPr lang="es-ES" sz="1000" dirty="0"/>
                        <a:t>Agregación</a:t>
                      </a:r>
                    </a:p>
                  </a:txBody>
                  <a:tcPr marL="0" marR="0" marT="0" marB="0" anchor="ctr"/>
                </a:tc>
                <a:tc>
                  <a:txBody>
                    <a:bodyPr/>
                    <a:lstStyle/>
                    <a:p>
                      <a:pPr>
                        <a:buNone/>
                      </a:pPr>
                      <a:r>
                        <a:rPr lang="es-ES" sz="1000" dirty="0"/>
                        <a:t>Devuelve el valor máximo de una columna</a:t>
                      </a:r>
                    </a:p>
                  </a:txBody>
                  <a:tcPr marL="0" marR="0" marT="0" marB="0" anchor="ctr"/>
                </a:tc>
                <a:tc>
                  <a:txBody>
                    <a:bodyPr/>
                    <a:lstStyle/>
                    <a:p>
                      <a:pPr lvl="0" algn="l">
                        <a:lnSpc>
                          <a:spcPct val="100000"/>
                        </a:lnSpc>
                        <a:spcBef>
                          <a:spcPts val="0"/>
                        </a:spcBef>
                        <a:spcAft>
                          <a:spcPts val="0"/>
                        </a:spcAft>
                        <a:buNone/>
                      </a:pPr>
                      <a:r>
                        <a:rPr lang="es-ES" sz="1000" b="0" i="0" u="none" strike="noStrike" noProof="0" dirty="0">
                          <a:latin typeface="Roboto"/>
                        </a:rPr>
                        <a:t>Fecha Último Pedido =</a:t>
                      </a:r>
                      <a:endParaRPr lang="es-ES" dirty="0"/>
                    </a:p>
                    <a:p>
                      <a:pPr lvl="0">
                        <a:buNone/>
                      </a:pPr>
                      <a:r>
                        <a:rPr lang="es-ES" sz="1000" b="0" i="0" u="none" strike="noStrike" noProof="0" dirty="0">
                          <a:latin typeface="Roboto"/>
                        </a:rPr>
                        <a:t>MAX(pedidos[</a:t>
                      </a:r>
                      <a:r>
                        <a:rPr lang="es-ES" sz="1000" b="0" i="0" u="none" strike="noStrike" noProof="0" err="1">
                          <a:latin typeface="Roboto"/>
                        </a:rPr>
                        <a:t>FechaPedido</a:t>
                      </a:r>
                      <a:r>
                        <a:rPr lang="es-ES" sz="1000" b="0" i="0" u="none" strike="noStrike" noProof="0" dirty="0">
                          <a:latin typeface="Roboto"/>
                        </a:rPr>
                        <a:t>])</a:t>
                      </a:r>
                    </a:p>
                    <a:p>
                      <a:pPr lvl="0">
                        <a:buNone/>
                      </a:pPr>
                      <a:endParaRPr lang="es-ES" sz="1000" b="0" i="0" u="none" strike="noStrike" noProof="0" dirty="0">
                        <a:latin typeface="Roboto"/>
                      </a:endParaRPr>
                    </a:p>
                  </a:txBody>
                  <a:tcPr marL="0" marR="0" marT="0" marB="0" anchor="ctr"/>
                </a:tc>
                <a:extLst>
                  <a:ext uri="{0D108BD9-81ED-4DB2-BD59-A6C34878D82A}">
                    <a16:rowId xmlns:a16="http://schemas.microsoft.com/office/drawing/2014/main" val="12558415"/>
                  </a:ext>
                </a:extLst>
              </a:tr>
              <a:tr h="190500">
                <a:tc>
                  <a:txBody>
                    <a:bodyPr/>
                    <a:lstStyle/>
                    <a:p>
                      <a:pPr>
                        <a:buNone/>
                      </a:pPr>
                      <a:r>
                        <a:rPr lang="es-ES" sz="1000" dirty="0">
                          <a:effectLst/>
                        </a:rPr>
                        <a:t>COUNT</a:t>
                      </a:r>
                    </a:p>
                  </a:txBody>
                  <a:tcPr marL="0" marR="0" marT="0" marB="0" anchor="ctr"/>
                </a:tc>
                <a:tc>
                  <a:txBody>
                    <a:bodyPr/>
                    <a:lstStyle/>
                    <a:p>
                      <a:pPr>
                        <a:buNone/>
                      </a:pPr>
                      <a:r>
                        <a:rPr lang="es-ES" sz="1000" dirty="0"/>
                        <a:t>Agregación</a:t>
                      </a:r>
                    </a:p>
                  </a:txBody>
                  <a:tcPr marL="0" marR="0" marT="0" marB="0" anchor="ctr"/>
                </a:tc>
                <a:tc>
                  <a:txBody>
                    <a:bodyPr/>
                    <a:lstStyle/>
                    <a:p>
                      <a:pPr>
                        <a:buNone/>
                      </a:pPr>
                      <a:r>
                        <a:rPr lang="es-ES" sz="1000" dirty="0"/>
                        <a:t>Cuenta la cantidad de valores</a:t>
                      </a:r>
                    </a:p>
                  </a:txBody>
                  <a:tcPr marL="0" marR="0" marT="0" marB="0" anchor="ctr"/>
                </a:tc>
                <a:tc>
                  <a:txBody>
                    <a:bodyPr/>
                    <a:lstStyle/>
                    <a:p>
                      <a:pPr lvl="0" algn="l">
                        <a:lnSpc>
                          <a:spcPct val="100000"/>
                        </a:lnSpc>
                        <a:spcBef>
                          <a:spcPts val="0"/>
                        </a:spcBef>
                        <a:spcAft>
                          <a:spcPts val="0"/>
                        </a:spcAft>
                        <a:buNone/>
                      </a:pPr>
                      <a:r>
                        <a:rPr lang="es-ES" sz="1000" b="0" i="0" u="none" strike="noStrike" noProof="0" dirty="0">
                          <a:latin typeface="Roboto"/>
                        </a:rPr>
                        <a:t>Líneas Detalle =</a:t>
                      </a:r>
                      <a:endParaRPr lang="es-ES" dirty="0"/>
                    </a:p>
                    <a:p>
                      <a:pPr lvl="0">
                        <a:buNone/>
                      </a:pPr>
                      <a:r>
                        <a:rPr lang="es-ES" sz="1000" b="0" i="0" u="none" strike="noStrike" noProof="0" dirty="0">
                          <a:latin typeface="Roboto"/>
                        </a:rPr>
                        <a:t>COUNT(</a:t>
                      </a:r>
                      <a:r>
                        <a:rPr lang="es-ES" sz="1000" b="0" i="0" u="none" strike="noStrike" noProof="0" err="1">
                          <a:latin typeface="Roboto"/>
                        </a:rPr>
                        <a:t>detalles_pedido</a:t>
                      </a:r>
                      <a:r>
                        <a:rPr lang="es-ES" sz="1000" b="0" i="0" u="none" strike="noStrike" noProof="0" dirty="0">
                          <a:latin typeface="Roboto"/>
                        </a:rPr>
                        <a:t>[</a:t>
                      </a:r>
                      <a:r>
                        <a:rPr lang="es-ES" sz="1000" b="0" i="0" u="none" strike="noStrike" noProof="0" err="1">
                          <a:latin typeface="Roboto"/>
                        </a:rPr>
                        <a:t>IdProducto</a:t>
                      </a:r>
                      <a:r>
                        <a:rPr lang="es-ES" sz="1000" b="0" i="0" u="none" strike="noStrike" noProof="0" dirty="0">
                          <a:latin typeface="Roboto"/>
                        </a:rPr>
                        <a:t>])</a:t>
                      </a:r>
                    </a:p>
                    <a:p>
                      <a:pPr lvl="0">
                        <a:buNone/>
                      </a:pPr>
                      <a:endParaRPr lang="es-ES" sz="1000" b="0" i="0" u="none" strike="noStrike" noProof="0" dirty="0">
                        <a:latin typeface="Roboto"/>
                      </a:endParaRPr>
                    </a:p>
                  </a:txBody>
                  <a:tcPr marL="0" marR="0" marT="0" marB="0" anchor="ctr"/>
                </a:tc>
                <a:extLst>
                  <a:ext uri="{0D108BD9-81ED-4DB2-BD59-A6C34878D82A}">
                    <a16:rowId xmlns:a16="http://schemas.microsoft.com/office/drawing/2014/main" val="2626804954"/>
                  </a:ext>
                </a:extLst>
              </a:tr>
              <a:tr h="190500">
                <a:tc>
                  <a:txBody>
                    <a:bodyPr/>
                    <a:lstStyle/>
                    <a:p>
                      <a:pPr>
                        <a:buNone/>
                      </a:pPr>
                      <a:r>
                        <a:rPr lang="es-ES" sz="1000" dirty="0">
                          <a:effectLst/>
                        </a:rPr>
                        <a:t>DISTINCTCOUNT</a:t>
                      </a:r>
                    </a:p>
                  </a:txBody>
                  <a:tcPr marL="0" marR="0" marT="0" marB="0" anchor="ctr"/>
                </a:tc>
                <a:tc>
                  <a:txBody>
                    <a:bodyPr/>
                    <a:lstStyle/>
                    <a:p>
                      <a:pPr>
                        <a:buNone/>
                      </a:pPr>
                      <a:r>
                        <a:rPr lang="es-ES" sz="1000" dirty="0"/>
                        <a:t>Agregación</a:t>
                      </a:r>
                    </a:p>
                  </a:txBody>
                  <a:tcPr marL="0" marR="0" marT="0" marB="0" anchor="ctr"/>
                </a:tc>
                <a:tc>
                  <a:txBody>
                    <a:bodyPr/>
                    <a:lstStyle/>
                    <a:p>
                      <a:pPr>
                        <a:buNone/>
                      </a:pPr>
                      <a:r>
                        <a:rPr lang="es-ES" sz="1000" dirty="0"/>
                        <a:t>Cuenta los valores únicos</a:t>
                      </a:r>
                    </a:p>
                  </a:txBody>
                  <a:tcPr marL="0" marR="0" marT="0" marB="0" anchor="ctr"/>
                </a:tc>
                <a:tc>
                  <a:txBody>
                    <a:bodyPr/>
                    <a:lstStyle/>
                    <a:p>
                      <a:pPr lvl="0" algn="l">
                        <a:lnSpc>
                          <a:spcPct val="100000"/>
                        </a:lnSpc>
                        <a:spcBef>
                          <a:spcPts val="0"/>
                        </a:spcBef>
                        <a:spcAft>
                          <a:spcPts val="0"/>
                        </a:spcAft>
                        <a:buNone/>
                      </a:pPr>
                      <a:r>
                        <a:rPr lang="es-ES" sz="1000" b="0" i="0" u="none" strike="noStrike" noProof="0" dirty="0">
                          <a:latin typeface="Roboto"/>
                        </a:rPr>
                        <a:t>Clientes Distintos =</a:t>
                      </a:r>
                      <a:endParaRPr lang="es-ES" dirty="0"/>
                    </a:p>
                    <a:p>
                      <a:pPr lvl="0">
                        <a:buNone/>
                      </a:pPr>
                      <a:r>
                        <a:rPr lang="es-ES" sz="1000" b="0" i="0" u="none" strike="noStrike" noProof="0" dirty="0">
                          <a:latin typeface="Roboto"/>
                        </a:rPr>
                        <a:t>DISTINCTCOUNT(pedidos[</a:t>
                      </a:r>
                      <a:r>
                        <a:rPr lang="es-ES" sz="1000" b="0" i="0" u="none" strike="noStrike" noProof="0" err="1">
                          <a:latin typeface="Roboto"/>
                        </a:rPr>
                        <a:t>IdCliente</a:t>
                      </a:r>
                      <a:r>
                        <a:rPr lang="es-ES" sz="1000" b="0" i="0" u="none" strike="noStrike" noProof="0" dirty="0">
                          <a:latin typeface="Roboto"/>
                        </a:rPr>
                        <a:t>])</a:t>
                      </a:r>
                    </a:p>
                    <a:p>
                      <a:pPr lvl="0">
                        <a:buNone/>
                      </a:pPr>
                      <a:endParaRPr lang="es-ES" sz="1000" b="0" i="0" u="none" strike="noStrike" noProof="0" dirty="0">
                        <a:latin typeface="Roboto"/>
                      </a:endParaRPr>
                    </a:p>
                  </a:txBody>
                  <a:tcPr marL="0" marR="0" marT="0" marB="0" anchor="ctr"/>
                </a:tc>
                <a:extLst>
                  <a:ext uri="{0D108BD9-81ED-4DB2-BD59-A6C34878D82A}">
                    <a16:rowId xmlns:a16="http://schemas.microsoft.com/office/drawing/2014/main" val="2643073671"/>
                  </a:ext>
                </a:extLst>
              </a:tr>
              <a:tr h="190500">
                <a:tc>
                  <a:txBody>
                    <a:bodyPr/>
                    <a:lstStyle/>
                    <a:p>
                      <a:pPr lvl="0">
                        <a:buNone/>
                      </a:pPr>
                      <a:r>
                        <a:rPr lang="es-ES" sz="1000" dirty="0">
                          <a:effectLst/>
                        </a:rPr>
                        <a:t>SUMX</a:t>
                      </a:r>
                    </a:p>
                  </a:txBody>
                  <a:tcPr marL="0" marR="0" marT="0" marB="0" anchor="ctr"/>
                </a:tc>
                <a:tc>
                  <a:txBody>
                    <a:bodyPr/>
                    <a:lstStyle/>
                    <a:p>
                      <a:pPr lvl="0">
                        <a:buNone/>
                      </a:pPr>
                      <a:r>
                        <a:rPr lang="es-ES" sz="1000" dirty="0"/>
                        <a:t>Iteradora</a:t>
                      </a:r>
                    </a:p>
                  </a:txBody>
                  <a:tcPr marL="0" marR="0" marT="0" marB="0" anchor="ctr"/>
                </a:tc>
                <a:tc>
                  <a:txBody>
                    <a:bodyPr/>
                    <a:lstStyle/>
                    <a:p>
                      <a:pPr lvl="0">
                        <a:buNone/>
                      </a:pPr>
                      <a:r>
                        <a:rPr lang="es-ES" sz="1000" b="0" i="0" u="none" strike="noStrike" baseline="0" noProof="0" dirty="0">
                          <a:solidFill>
                            <a:srgbClr val="253656"/>
                          </a:solidFill>
                          <a:latin typeface="Roboto"/>
                        </a:rPr>
                        <a:t>Recorre una tabla fila por fila, evalúa una expresión en cada fila y suma esos resultados</a:t>
                      </a:r>
                      <a:endParaRPr lang="es-ES" dirty="0"/>
                    </a:p>
                  </a:txBody>
                  <a:tcPr marL="0" marR="0" marT="0" marB="0" anchor="ctr"/>
                </a:tc>
                <a:tc>
                  <a:txBody>
                    <a:bodyPr/>
                    <a:lstStyle/>
                    <a:p>
                      <a:pPr lvl="0" algn="l">
                        <a:lnSpc>
                          <a:spcPct val="100000"/>
                        </a:lnSpc>
                        <a:spcBef>
                          <a:spcPts val="0"/>
                        </a:spcBef>
                        <a:spcAft>
                          <a:spcPts val="0"/>
                        </a:spcAft>
                        <a:buNone/>
                      </a:pPr>
                      <a:r>
                        <a:rPr lang="es-ES" sz="1000" b="0" i="0" u="none" strike="noStrike" noProof="0" dirty="0"/>
                        <a:t>Ventas Netas := SUMX(    </a:t>
                      </a:r>
                      <a:r>
                        <a:rPr lang="es-ES" sz="1000" b="0" i="0" u="none" strike="noStrike" noProof="0" err="1"/>
                        <a:t>detalles_pedido</a:t>
                      </a:r>
                      <a:r>
                        <a:rPr lang="es-ES" sz="1000" b="0" i="0" u="none" strike="noStrike" noProof="0" dirty="0"/>
                        <a:t>,</a:t>
                      </a:r>
                      <a:endParaRPr lang="es-ES" sz="1000" dirty="0"/>
                    </a:p>
                    <a:p>
                      <a:pPr lvl="0" algn="l">
                        <a:lnSpc>
                          <a:spcPct val="100000"/>
                        </a:lnSpc>
                        <a:spcBef>
                          <a:spcPts val="0"/>
                        </a:spcBef>
                        <a:spcAft>
                          <a:spcPts val="0"/>
                        </a:spcAft>
                        <a:buNone/>
                      </a:pPr>
                      <a:r>
                        <a:rPr lang="es-ES" sz="1000" b="0" i="0" u="none" strike="noStrike" noProof="0" dirty="0"/>
                        <a:t>    </a:t>
                      </a:r>
                      <a:r>
                        <a:rPr lang="es-ES" sz="1000" b="0" i="0" u="none" strike="noStrike" noProof="0" err="1"/>
                        <a:t>detalles_pedido</a:t>
                      </a:r>
                      <a:r>
                        <a:rPr lang="es-ES" sz="1000" b="0" i="0" u="none" strike="noStrike" noProof="0" dirty="0"/>
                        <a:t>[Cantidad] *</a:t>
                      </a:r>
                      <a:endParaRPr lang="es-ES"/>
                    </a:p>
                    <a:p>
                      <a:pPr lvl="0" algn="l">
                        <a:lnSpc>
                          <a:spcPct val="100000"/>
                        </a:lnSpc>
                        <a:spcBef>
                          <a:spcPts val="0"/>
                        </a:spcBef>
                        <a:spcAft>
                          <a:spcPts val="0"/>
                        </a:spcAft>
                        <a:buNone/>
                      </a:pPr>
                      <a:r>
                        <a:rPr lang="es-ES" sz="1000" b="0" i="0" u="none" strike="noStrike" noProof="0" dirty="0"/>
                        <a:t>    </a:t>
                      </a:r>
                      <a:r>
                        <a:rPr lang="es-ES" sz="1000" b="0" i="0" u="none" strike="noStrike" noProof="0" err="1"/>
                        <a:t>detalles_pedido</a:t>
                      </a:r>
                      <a:r>
                        <a:rPr lang="es-ES" sz="1000" b="0" i="0" u="none" strike="noStrike" noProof="0" dirty="0"/>
                        <a:t>[</a:t>
                      </a:r>
                      <a:r>
                        <a:rPr lang="es-ES" sz="1000" b="0" i="0" u="none" strike="noStrike" noProof="0" err="1"/>
                        <a:t>PrecioUnidad</a:t>
                      </a:r>
                      <a:r>
                        <a:rPr lang="es-ES" sz="1000" b="0" i="0" u="none" strike="noStrike" noProof="0" dirty="0"/>
                        <a:t>] *</a:t>
                      </a:r>
                      <a:endParaRPr lang="es-ES" sz="1000" dirty="0"/>
                    </a:p>
                    <a:p>
                      <a:pPr lvl="0" algn="l">
                        <a:lnSpc>
                          <a:spcPct val="100000"/>
                        </a:lnSpc>
                        <a:spcBef>
                          <a:spcPts val="0"/>
                        </a:spcBef>
                        <a:spcAft>
                          <a:spcPts val="0"/>
                        </a:spcAft>
                        <a:buNone/>
                      </a:pPr>
                      <a:r>
                        <a:rPr lang="es-ES" sz="1000" b="0" i="0" u="none" strike="noStrike" noProof="0" dirty="0"/>
                        <a:t>    (1 - </a:t>
                      </a:r>
                      <a:r>
                        <a:rPr lang="es-ES" sz="1000" b="0" i="0" u="none" strike="noStrike" noProof="0" err="1"/>
                        <a:t>detalles_pedido</a:t>
                      </a:r>
                      <a:r>
                        <a:rPr lang="es-ES" sz="1000" b="0" i="0" u="none" strike="noStrike" noProof="0" dirty="0"/>
                        <a:t>[Descuento]) )</a:t>
                      </a:r>
                      <a:endParaRPr lang="es-ES" sz="1000" dirty="0"/>
                    </a:p>
                  </a:txBody>
                  <a:tcPr marL="0" marR="0" marT="0" marB="0" anchor="ctr"/>
                </a:tc>
                <a:extLst>
                  <a:ext uri="{0D108BD9-81ED-4DB2-BD59-A6C34878D82A}">
                    <a16:rowId xmlns:a16="http://schemas.microsoft.com/office/drawing/2014/main" val="2810083496"/>
                  </a:ext>
                </a:extLst>
              </a:tr>
            </a:tbl>
          </a:graphicData>
        </a:graphic>
      </p:graphicFrame>
    </p:spTree>
    <p:extLst>
      <p:ext uri="{BB962C8B-B14F-4D97-AF65-F5344CB8AC3E}">
        <p14:creationId xmlns:p14="http://schemas.microsoft.com/office/powerpoint/2010/main" val="4291840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394C6-1322-B437-FB57-A21B40DA32D3}"/>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C1155A53-456E-F850-A19A-6B02395A079D}"/>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Funciones</a:t>
            </a:r>
            <a:r>
              <a:rPr lang="en-US" sz="1900" b="1" dirty="0">
                <a:solidFill>
                  <a:srgbClr val="1F3B72"/>
                </a:solidFill>
                <a:latin typeface="Roboto Slab"/>
                <a:ea typeface="Roboto Slab"/>
                <a:cs typeface="Roboto Slab"/>
              </a:rPr>
              <a:t> DAX de </a:t>
            </a:r>
            <a:r>
              <a:rPr lang="en-US" sz="1900" b="1" dirty="0" err="1">
                <a:solidFill>
                  <a:srgbClr val="1F3B72"/>
                </a:solidFill>
                <a:latin typeface="Roboto Slab"/>
                <a:ea typeface="Roboto Slab"/>
                <a:cs typeface="Roboto Slab"/>
              </a:rPr>
              <a:t>contexto</a:t>
            </a:r>
            <a:r>
              <a:rPr lang="en-US" sz="1900" b="1" dirty="0">
                <a:solidFill>
                  <a:srgbClr val="1F3B72"/>
                </a:solidFill>
                <a:latin typeface="Roboto Slab"/>
                <a:ea typeface="Roboto Slab"/>
                <a:cs typeface="Roboto Slab"/>
              </a:rPr>
              <a:t> y </a:t>
            </a:r>
            <a:r>
              <a:rPr lang="en-US" sz="1900" b="1" dirty="0" err="1">
                <a:solidFill>
                  <a:srgbClr val="1F3B72"/>
                </a:solidFill>
                <a:latin typeface="Roboto Slab"/>
                <a:ea typeface="Roboto Slab"/>
                <a:cs typeface="Roboto Slab"/>
              </a:rPr>
              <a:t>filtro</a:t>
            </a:r>
            <a:endParaRPr lang="es-ES" dirty="0" err="1"/>
          </a:p>
        </p:txBody>
      </p:sp>
      <p:grpSp>
        <p:nvGrpSpPr>
          <p:cNvPr id="7" name="Group 7">
            <a:extLst>
              <a:ext uri="{FF2B5EF4-FFF2-40B4-BE49-F238E27FC236}">
                <a16:creationId xmlns:a16="http://schemas.microsoft.com/office/drawing/2014/main" id="{91746B0E-BAAE-ECD0-34C1-C20451ABC9D8}"/>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03B831F0-E35D-BAFE-6A64-B6611E2B39AE}"/>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DFD194F0-6269-5CBA-A287-156189D9380C}"/>
              </a:ext>
            </a:extLst>
          </p:cNvPr>
          <p:cNvSpPr/>
          <p:nvPr/>
        </p:nvSpPr>
        <p:spPr>
          <a:xfrm>
            <a:off x="4380585" y="514350"/>
            <a:ext cx="382830" cy="85686"/>
          </a:xfrm>
          <a:prstGeom prst="rect">
            <a:avLst/>
          </a:prstGeom>
          <a:solidFill>
            <a:srgbClr val="6DC53A"/>
          </a:solidFill>
        </p:spPr>
        <p:txBody>
          <a:bodyPr/>
          <a:lstStyle/>
          <a:p>
            <a:endParaRPr lang="es-CL"/>
          </a:p>
        </p:txBody>
      </p:sp>
      <p:graphicFrame>
        <p:nvGraphicFramePr>
          <p:cNvPr id="5" name="Tabla 4">
            <a:extLst>
              <a:ext uri="{FF2B5EF4-FFF2-40B4-BE49-F238E27FC236}">
                <a16:creationId xmlns:a16="http://schemas.microsoft.com/office/drawing/2014/main" id="{CE3A5103-B11B-2026-0030-551318058053}"/>
              </a:ext>
            </a:extLst>
          </p:cNvPr>
          <p:cNvGraphicFramePr>
            <a:graphicFrameLocks noGrp="1"/>
          </p:cNvGraphicFramePr>
          <p:nvPr>
            <p:extLst>
              <p:ext uri="{D42A27DB-BD31-4B8C-83A1-F6EECF244321}">
                <p14:modId xmlns:p14="http://schemas.microsoft.com/office/powerpoint/2010/main" val="3870550202"/>
              </p:ext>
            </p:extLst>
          </p:nvPr>
        </p:nvGraphicFramePr>
        <p:xfrm>
          <a:off x="465598" y="1083391"/>
          <a:ext cx="8027574" cy="3543300"/>
        </p:xfrm>
        <a:graphic>
          <a:graphicData uri="http://schemas.openxmlformats.org/drawingml/2006/table">
            <a:tbl>
              <a:tblPr firstRow="1" bandRow="1">
                <a:tableStyleId>{5C22544A-7EE6-4342-B048-85BDC9FD1C3A}</a:tableStyleId>
              </a:tblPr>
              <a:tblGrid>
                <a:gridCol w="1160717">
                  <a:extLst>
                    <a:ext uri="{9D8B030D-6E8A-4147-A177-3AD203B41FA5}">
                      <a16:colId xmlns:a16="http://schemas.microsoft.com/office/drawing/2014/main" val="921566414"/>
                    </a:ext>
                  </a:extLst>
                </a:gridCol>
                <a:gridCol w="1231604">
                  <a:extLst>
                    <a:ext uri="{9D8B030D-6E8A-4147-A177-3AD203B41FA5}">
                      <a16:colId xmlns:a16="http://schemas.microsoft.com/office/drawing/2014/main" val="2479076207"/>
                    </a:ext>
                  </a:extLst>
                </a:gridCol>
                <a:gridCol w="2250558">
                  <a:extLst>
                    <a:ext uri="{9D8B030D-6E8A-4147-A177-3AD203B41FA5}">
                      <a16:colId xmlns:a16="http://schemas.microsoft.com/office/drawing/2014/main" val="3445579183"/>
                    </a:ext>
                  </a:extLst>
                </a:gridCol>
                <a:gridCol w="3384695">
                  <a:extLst>
                    <a:ext uri="{9D8B030D-6E8A-4147-A177-3AD203B41FA5}">
                      <a16:colId xmlns:a16="http://schemas.microsoft.com/office/drawing/2014/main" val="2373399836"/>
                    </a:ext>
                  </a:extLst>
                </a:gridCol>
              </a:tblGrid>
              <a:tr h="190500">
                <a:tc>
                  <a:txBody>
                    <a:bodyPr/>
                    <a:lstStyle/>
                    <a:p>
                      <a:pPr>
                        <a:buNone/>
                      </a:pPr>
                      <a:r>
                        <a:rPr lang="es-ES" sz="1000" dirty="0">
                          <a:effectLst/>
                        </a:rPr>
                        <a:t>Función</a:t>
                      </a:r>
                    </a:p>
                  </a:txBody>
                  <a:tcPr marL="0" marR="0" marT="0" marB="0" anchor="ctr"/>
                </a:tc>
                <a:tc>
                  <a:txBody>
                    <a:bodyPr/>
                    <a:lstStyle/>
                    <a:p>
                      <a:pPr>
                        <a:buNone/>
                      </a:pPr>
                      <a:r>
                        <a:rPr lang="es-ES" sz="1000" dirty="0">
                          <a:effectLst/>
                        </a:rPr>
                        <a:t>Categoría</a:t>
                      </a:r>
                    </a:p>
                  </a:txBody>
                  <a:tcPr marL="0" marR="0" marT="0" marB="0" anchor="ctr"/>
                </a:tc>
                <a:tc>
                  <a:txBody>
                    <a:bodyPr/>
                    <a:lstStyle/>
                    <a:p>
                      <a:pPr>
                        <a:buNone/>
                      </a:pPr>
                      <a:r>
                        <a:rPr lang="es-ES" sz="1000" dirty="0">
                          <a:effectLst/>
                        </a:rPr>
                        <a:t>Uso</a:t>
                      </a:r>
                    </a:p>
                  </a:txBody>
                  <a:tcPr marL="0" marR="0" marT="0" marB="0" anchor="ctr"/>
                </a:tc>
                <a:tc>
                  <a:txBody>
                    <a:bodyPr/>
                    <a:lstStyle/>
                    <a:p>
                      <a:pPr lvl="0">
                        <a:buNone/>
                      </a:pPr>
                      <a:r>
                        <a:rPr lang="es-ES" sz="1000" dirty="0">
                          <a:effectLst/>
                        </a:rPr>
                        <a:t>Ejemplo</a:t>
                      </a:r>
                    </a:p>
                  </a:txBody>
                  <a:tcPr marL="0" marR="0" marT="0" marB="0" anchor="ctr"/>
                </a:tc>
                <a:extLst>
                  <a:ext uri="{0D108BD9-81ED-4DB2-BD59-A6C34878D82A}">
                    <a16:rowId xmlns:a16="http://schemas.microsoft.com/office/drawing/2014/main" val="1894879494"/>
                  </a:ext>
                </a:extLst>
              </a:tr>
              <a:tr h="190500">
                <a:tc>
                  <a:txBody>
                    <a:bodyPr/>
                    <a:lstStyle/>
                    <a:p>
                      <a:pPr>
                        <a:buNone/>
                      </a:pPr>
                      <a:r>
                        <a:rPr lang="es-ES" sz="1000" dirty="0">
                          <a:effectLst/>
                        </a:rPr>
                        <a:t>CALCULATE</a:t>
                      </a:r>
                    </a:p>
                  </a:txBody>
                  <a:tcPr marL="0" marR="0" marT="0" marB="0" anchor="ctr"/>
                </a:tc>
                <a:tc>
                  <a:txBody>
                    <a:bodyPr/>
                    <a:lstStyle/>
                    <a:p>
                      <a:pPr>
                        <a:buNone/>
                      </a:pPr>
                      <a:r>
                        <a:rPr lang="es-ES" sz="1000" dirty="0"/>
                        <a:t>Contexto y filtro</a:t>
                      </a:r>
                    </a:p>
                  </a:txBody>
                  <a:tcPr marL="0" marR="0" marT="0" marB="0" anchor="ctr"/>
                </a:tc>
                <a:tc>
                  <a:txBody>
                    <a:bodyPr/>
                    <a:lstStyle/>
                    <a:p>
                      <a:pPr>
                        <a:buNone/>
                      </a:pPr>
                      <a:r>
                        <a:rPr lang="es-ES" sz="1000" dirty="0"/>
                        <a:t>Modifica el contexto de filtro para una expresión</a:t>
                      </a:r>
                    </a:p>
                  </a:txBody>
                  <a:tcPr marL="0" marR="0" marT="0" marB="0" anchor="ctr"/>
                </a:tc>
                <a:tc>
                  <a:txBody>
                    <a:bodyPr/>
                    <a:lstStyle/>
                    <a:p>
                      <a:pPr lvl="0" algn="l">
                        <a:lnSpc>
                          <a:spcPct val="100000"/>
                        </a:lnSpc>
                        <a:spcBef>
                          <a:spcPts val="0"/>
                        </a:spcBef>
                        <a:spcAft>
                          <a:spcPts val="0"/>
                        </a:spcAft>
                        <a:buNone/>
                      </a:pPr>
                      <a:r>
                        <a:rPr lang="es-ES" sz="1000" b="0" i="0" u="none" strike="noStrike" noProof="0" dirty="0">
                          <a:latin typeface="Roboto"/>
                        </a:rPr>
                        <a:t>Ventas con Descuento =</a:t>
                      </a:r>
                      <a:endParaRPr lang="es-ES" dirty="0"/>
                    </a:p>
                    <a:p>
                      <a:pPr lvl="0" algn="l">
                        <a:lnSpc>
                          <a:spcPct val="100000"/>
                        </a:lnSpc>
                        <a:spcBef>
                          <a:spcPts val="0"/>
                        </a:spcBef>
                        <a:spcAft>
                          <a:spcPts val="0"/>
                        </a:spcAft>
                        <a:buNone/>
                      </a:pPr>
                      <a:r>
                        <a:rPr lang="es-ES" sz="1000" b="0" i="0" u="none" strike="noStrike" noProof="0" dirty="0">
                          <a:latin typeface="Roboto"/>
                        </a:rPr>
                        <a:t>CALCULATE(</a:t>
                      </a:r>
                      <a:endParaRPr lang="es-ES" dirty="0"/>
                    </a:p>
                    <a:p>
                      <a:pPr lvl="0" algn="l">
                        <a:lnSpc>
                          <a:spcPct val="100000"/>
                        </a:lnSpc>
                        <a:spcBef>
                          <a:spcPts val="0"/>
                        </a:spcBef>
                        <a:spcAft>
                          <a:spcPts val="0"/>
                        </a:spcAft>
                        <a:buNone/>
                      </a:pPr>
                      <a:r>
                        <a:rPr lang="es-ES" sz="1000" b="0" i="0" u="none" strike="noStrike" noProof="0" dirty="0">
                          <a:latin typeface="Roboto"/>
                        </a:rPr>
                        <a:t>    [Ventas Netas],</a:t>
                      </a:r>
                      <a:endParaRPr lang="es-ES" dirty="0"/>
                    </a:p>
                    <a:p>
                      <a:pPr lvl="0" algn="l">
                        <a:lnSpc>
                          <a:spcPct val="100000"/>
                        </a:lnSpc>
                        <a:spcBef>
                          <a:spcPts val="0"/>
                        </a:spcBef>
                        <a:spcAft>
                          <a:spcPts val="0"/>
                        </a:spcAft>
                        <a:buNone/>
                      </a:pPr>
                      <a:r>
                        <a:rPr lang="es-ES" sz="1000" b="0" i="0" u="none" strike="noStrike" noProof="0" dirty="0">
                          <a:latin typeface="Roboto"/>
                        </a:rPr>
                        <a:t>    </a:t>
                      </a:r>
                      <a:r>
                        <a:rPr lang="es-ES" sz="1000" b="0" i="0" u="none" strike="noStrike" noProof="0" dirty="0" err="1">
                          <a:latin typeface="Roboto"/>
                        </a:rPr>
                        <a:t>detalles_pedido</a:t>
                      </a:r>
                      <a:r>
                        <a:rPr lang="es-ES" sz="1000" b="0" i="0" u="none" strike="noStrike" noProof="0" dirty="0">
                          <a:latin typeface="Roboto"/>
                        </a:rPr>
                        <a:t>, </a:t>
                      </a:r>
                      <a:r>
                        <a:rPr lang="es-ES" sz="1000" b="0" i="0" u="none" strike="noStrike" noProof="0" dirty="0" err="1">
                          <a:latin typeface="Roboto"/>
                        </a:rPr>
                        <a:t>detalles_pedido</a:t>
                      </a:r>
                      <a:r>
                        <a:rPr lang="es-ES" sz="1000" b="0" i="0" u="none" strike="noStrike" noProof="0" dirty="0">
                          <a:latin typeface="Roboto"/>
                        </a:rPr>
                        <a:t>[Descuento] &gt; 0</a:t>
                      </a:r>
                      <a:endParaRPr lang="es-ES" dirty="0"/>
                    </a:p>
                    <a:p>
                      <a:pPr lvl="0">
                        <a:buNone/>
                      </a:pPr>
                      <a:r>
                        <a:rPr lang="es-ES" sz="1000" b="0" i="0" u="none" strike="noStrike" noProof="0" dirty="0">
                          <a:latin typeface="Roboto"/>
                        </a:rPr>
                        <a:t>)</a:t>
                      </a:r>
                      <a:endParaRPr lang="es-ES" dirty="0"/>
                    </a:p>
                  </a:txBody>
                  <a:tcPr marL="0" marR="0" marT="0" marB="0" anchor="ctr"/>
                </a:tc>
                <a:extLst>
                  <a:ext uri="{0D108BD9-81ED-4DB2-BD59-A6C34878D82A}">
                    <a16:rowId xmlns:a16="http://schemas.microsoft.com/office/drawing/2014/main" val="3432245034"/>
                  </a:ext>
                </a:extLst>
              </a:tr>
              <a:tr h="190500">
                <a:tc>
                  <a:txBody>
                    <a:bodyPr/>
                    <a:lstStyle/>
                    <a:p>
                      <a:pPr>
                        <a:buNone/>
                      </a:pPr>
                      <a:r>
                        <a:rPr lang="es-ES" sz="1000" dirty="0">
                          <a:effectLst/>
                        </a:rPr>
                        <a:t>FILTER</a:t>
                      </a:r>
                    </a:p>
                  </a:txBody>
                  <a:tcPr marL="0" marR="0" marT="0" marB="0" anchor="ctr"/>
                </a:tc>
                <a:tc>
                  <a:txBody>
                    <a:bodyPr/>
                    <a:lstStyle/>
                    <a:p>
                      <a:pPr>
                        <a:buNone/>
                      </a:pPr>
                      <a:r>
                        <a:rPr lang="es-ES" sz="1000" dirty="0"/>
                        <a:t>Contexto y filtro</a:t>
                      </a:r>
                    </a:p>
                  </a:txBody>
                  <a:tcPr marL="0" marR="0" marT="0" marB="0" anchor="ctr"/>
                </a:tc>
                <a:tc>
                  <a:txBody>
                    <a:bodyPr/>
                    <a:lstStyle/>
                    <a:p>
                      <a:pPr lvl="0" algn="l">
                        <a:lnSpc>
                          <a:spcPct val="100000"/>
                        </a:lnSpc>
                        <a:spcBef>
                          <a:spcPts val="0"/>
                        </a:spcBef>
                        <a:spcAft>
                          <a:spcPts val="0"/>
                        </a:spcAft>
                        <a:buNone/>
                      </a:pPr>
                      <a:r>
                        <a:rPr lang="es-ES" sz="1000" b="0" i="0" u="none" strike="noStrike" noProof="0" dirty="0">
                          <a:solidFill>
                            <a:srgbClr val="253656"/>
                          </a:solidFill>
                          <a:latin typeface="Roboto"/>
                        </a:rPr>
                        <a:t>Filtro para una expresión</a:t>
                      </a:r>
                    </a:p>
                  </a:txBody>
                  <a:tcPr marL="0" marR="0" marT="0" marB="0" anchor="ctr"/>
                </a:tc>
                <a:tc>
                  <a:txBody>
                    <a:bodyPr/>
                    <a:lstStyle/>
                    <a:p>
                      <a:pPr lvl="0" algn="l">
                        <a:lnSpc>
                          <a:spcPct val="100000"/>
                        </a:lnSpc>
                        <a:spcBef>
                          <a:spcPts val="0"/>
                        </a:spcBef>
                        <a:spcAft>
                          <a:spcPts val="0"/>
                        </a:spcAft>
                        <a:buNone/>
                      </a:pPr>
                      <a:r>
                        <a:rPr lang="es-ES" sz="1000" b="0" i="0" u="none" strike="noStrike" noProof="0" dirty="0">
                          <a:latin typeface="Roboto"/>
                        </a:rPr>
                        <a:t>Ventas 2025 =</a:t>
                      </a:r>
                      <a:endParaRPr lang="es-ES" dirty="0"/>
                    </a:p>
                    <a:p>
                      <a:pPr lvl="0" algn="l">
                        <a:lnSpc>
                          <a:spcPct val="100000"/>
                        </a:lnSpc>
                        <a:spcBef>
                          <a:spcPts val="0"/>
                        </a:spcBef>
                        <a:spcAft>
                          <a:spcPts val="0"/>
                        </a:spcAft>
                        <a:buNone/>
                      </a:pPr>
                      <a:r>
                        <a:rPr lang="es-ES" sz="1000" b="0" i="0" u="none" strike="noStrike" noProof="0" dirty="0">
                          <a:latin typeface="Roboto"/>
                        </a:rPr>
                        <a:t>CALCULATE(</a:t>
                      </a:r>
                      <a:endParaRPr lang="es-ES" dirty="0"/>
                    </a:p>
                    <a:p>
                      <a:pPr lvl="0" algn="l">
                        <a:lnSpc>
                          <a:spcPct val="100000"/>
                        </a:lnSpc>
                        <a:spcBef>
                          <a:spcPts val="0"/>
                        </a:spcBef>
                        <a:spcAft>
                          <a:spcPts val="0"/>
                        </a:spcAft>
                        <a:buNone/>
                      </a:pPr>
                      <a:r>
                        <a:rPr lang="es-ES" sz="1000" b="0" i="0" u="none" strike="noStrike" noProof="0" dirty="0">
                          <a:latin typeface="Roboto"/>
                        </a:rPr>
                        <a:t>    [Ventas Netas],</a:t>
                      </a:r>
                      <a:endParaRPr lang="es-ES" dirty="0"/>
                    </a:p>
                    <a:p>
                      <a:pPr lvl="0" algn="l">
                        <a:lnSpc>
                          <a:spcPct val="100000"/>
                        </a:lnSpc>
                        <a:spcBef>
                          <a:spcPts val="0"/>
                        </a:spcBef>
                        <a:spcAft>
                          <a:spcPts val="0"/>
                        </a:spcAft>
                        <a:buNone/>
                      </a:pPr>
                      <a:r>
                        <a:rPr lang="es-ES" sz="1000" b="0" i="0" u="none" strike="noStrike" noProof="0" dirty="0">
                          <a:latin typeface="Roboto"/>
                        </a:rPr>
                        <a:t>    FILTER(pedidos, YEAR(pedidos[</a:t>
                      </a:r>
                      <a:r>
                        <a:rPr lang="es-ES" sz="1000" b="0" i="0" u="none" strike="noStrike" noProof="0" dirty="0" err="1">
                          <a:latin typeface="Roboto"/>
                        </a:rPr>
                        <a:t>FechaPedido</a:t>
                      </a:r>
                      <a:r>
                        <a:rPr lang="es-ES" sz="1000" b="0" i="0" u="none" strike="noStrike" noProof="0" dirty="0">
                          <a:latin typeface="Roboto"/>
                        </a:rPr>
                        <a:t>]) = 2025)</a:t>
                      </a:r>
                      <a:endParaRPr lang="es-ES" dirty="0"/>
                    </a:p>
                    <a:p>
                      <a:pPr lvl="0">
                        <a:buNone/>
                      </a:pPr>
                      <a:r>
                        <a:rPr lang="es-ES" sz="1000" b="0" i="0" u="none" strike="noStrike" noProof="0" dirty="0">
                          <a:latin typeface="Roboto"/>
                        </a:rPr>
                        <a:t>)</a:t>
                      </a:r>
                      <a:endParaRPr lang="es-ES" dirty="0"/>
                    </a:p>
                  </a:txBody>
                  <a:tcPr marL="0" marR="0" marT="0" marB="0" anchor="ctr"/>
                </a:tc>
                <a:extLst>
                  <a:ext uri="{0D108BD9-81ED-4DB2-BD59-A6C34878D82A}">
                    <a16:rowId xmlns:a16="http://schemas.microsoft.com/office/drawing/2014/main" val="226530234"/>
                  </a:ext>
                </a:extLst>
              </a:tr>
              <a:tr h="190500">
                <a:tc>
                  <a:txBody>
                    <a:bodyPr/>
                    <a:lstStyle/>
                    <a:p>
                      <a:pPr>
                        <a:buNone/>
                      </a:pPr>
                      <a:r>
                        <a:rPr lang="es-ES" sz="1000" dirty="0">
                          <a:effectLst/>
                        </a:rPr>
                        <a:t>ALL</a:t>
                      </a:r>
                    </a:p>
                  </a:txBody>
                  <a:tcPr marL="0" marR="0" marT="0" marB="0" anchor="ctr"/>
                </a:tc>
                <a:tc>
                  <a:txBody>
                    <a:bodyPr/>
                    <a:lstStyle/>
                    <a:p>
                      <a:pPr>
                        <a:buNone/>
                      </a:pPr>
                      <a:r>
                        <a:rPr lang="es-ES" sz="1000" dirty="0"/>
                        <a:t>Contexto y filtro</a:t>
                      </a:r>
                    </a:p>
                  </a:txBody>
                  <a:tcPr marL="0" marR="0" marT="0" marB="0" anchor="ctr"/>
                </a:tc>
                <a:tc>
                  <a:txBody>
                    <a:bodyPr/>
                    <a:lstStyle/>
                    <a:p>
                      <a:pPr>
                        <a:buNone/>
                      </a:pPr>
                      <a:r>
                        <a:rPr lang="es-ES" sz="1000" dirty="0"/>
                        <a:t>Quita los filtros de una tabla o columna</a:t>
                      </a:r>
                    </a:p>
                  </a:txBody>
                  <a:tcPr marL="0" marR="0" marT="0" marB="0" anchor="ctr"/>
                </a:tc>
                <a:tc>
                  <a:txBody>
                    <a:bodyPr/>
                    <a:lstStyle/>
                    <a:p>
                      <a:pPr lvl="0" algn="l">
                        <a:lnSpc>
                          <a:spcPct val="100000"/>
                        </a:lnSpc>
                        <a:spcBef>
                          <a:spcPts val="0"/>
                        </a:spcBef>
                        <a:spcAft>
                          <a:spcPts val="0"/>
                        </a:spcAft>
                        <a:buNone/>
                      </a:pPr>
                      <a:r>
                        <a:rPr lang="es-ES" sz="1000" b="0" i="0" u="none" strike="noStrike" noProof="0" dirty="0">
                          <a:latin typeface="Roboto"/>
                        </a:rPr>
                        <a:t>% del Total =</a:t>
                      </a:r>
                      <a:endParaRPr lang="es-ES" dirty="0"/>
                    </a:p>
                    <a:p>
                      <a:pPr lvl="0" algn="l">
                        <a:lnSpc>
                          <a:spcPct val="100000"/>
                        </a:lnSpc>
                        <a:spcBef>
                          <a:spcPts val="0"/>
                        </a:spcBef>
                        <a:spcAft>
                          <a:spcPts val="0"/>
                        </a:spcAft>
                        <a:buNone/>
                      </a:pPr>
                      <a:r>
                        <a:rPr lang="es-ES" sz="1000" b="0" i="0" u="none" strike="noStrike" noProof="0" dirty="0">
                          <a:latin typeface="Roboto"/>
                        </a:rPr>
                        <a:t>DIVIDE(</a:t>
                      </a:r>
                      <a:endParaRPr lang="es-ES" dirty="0"/>
                    </a:p>
                    <a:p>
                      <a:pPr lvl="0" algn="l">
                        <a:lnSpc>
                          <a:spcPct val="100000"/>
                        </a:lnSpc>
                        <a:spcBef>
                          <a:spcPts val="0"/>
                        </a:spcBef>
                        <a:spcAft>
                          <a:spcPts val="0"/>
                        </a:spcAft>
                        <a:buNone/>
                      </a:pPr>
                      <a:r>
                        <a:rPr lang="es-ES" sz="1000" b="0" i="0" u="none" strike="noStrike" noProof="0" dirty="0">
                          <a:latin typeface="Roboto"/>
                        </a:rPr>
                        <a:t>    [Ventas Netas],</a:t>
                      </a:r>
                      <a:endParaRPr lang="es-ES" dirty="0"/>
                    </a:p>
                    <a:p>
                      <a:pPr lvl="0" algn="l">
                        <a:lnSpc>
                          <a:spcPct val="100000"/>
                        </a:lnSpc>
                        <a:spcBef>
                          <a:spcPts val="0"/>
                        </a:spcBef>
                        <a:spcAft>
                          <a:spcPts val="0"/>
                        </a:spcAft>
                        <a:buNone/>
                      </a:pPr>
                      <a:r>
                        <a:rPr lang="es-ES" sz="1000" b="0" i="0" u="none" strike="noStrike" noProof="0" dirty="0">
                          <a:latin typeface="Roboto"/>
                        </a:rPr>
                        <a:t>    CALCULATE([Ventas Netas], ALL(</a:t>
                      </a:r>
                      <a:r>
                        <a:rPr lang="es-ES" sz="1000" b="0" i="0" u="none" strike="noStrike" noProof="0" dirty="0" err="1">
                          <a:latin typeface="Roboto"/>
                        </a:rPr>
                        <a:t>categorias</a:t>
                      </a:r>
                      <a:r>
                        <a:rPr lang="es-ES" sz="1000" b="0" i="0" u="none" strike="noStrike" noProof="0" dirty="0">
                          <a:latin typeface="Roboto"/>
                        </a:rPr>
                        <a:t>))</a:t>
                      </a:r>
                      <a:endParaRPr lang="es-ES" dirty="0"/>
                    </a:p>
                    <a:p>
                      <a:pPr lvl="0">
                        <a:buNone/>
                      </a:pPr>
                      <a:r>
                        <a:rPr lang="es-ES" sz="1000" b="0" i="0" u="none" strike="noStrike" noProof="0" dirty="0">
                          <a:latin typeface="Roboto"/>
                        </a:rPr>
                        <a:t>)</a:t>
                      </a:r>
                      <a:endParaRPr lang="es-ES" dirty="0"/>
                    </a:p>
                  </a:txBody>
                  <a:tcPr marL="0" marR="0" marT="0" marB="0" anchor="ctr"/>
                </a:tc>
                <a:extLst>
                  <a:ext uri="{0D108BD9-81ED-4DB2-BD59-A6C34878D82A}">
                    <a16:rowId xmlns:a16="http://schemas.microsoft.com/office/drawing/2014/main" val="4155562817"/>
                  </a:ext>
                </a:extLst>
              </a:tr>
              <a:tr h="190500">
                <a:tc>
                  <a:txBody>
                    <a:bodyPr/>
                    <a:lstStyle/>
                    <a:p>
                      <a:pPr>
                        <a:buNone/>
                      </a:pPr>
                      <a:r>
                        <a:rPr lang="es-ES" sz="1000" dirty="0">
                          <a:effectLst/>
                        </a:rPr>
                        <a:t>ALLEXCEPT</a:t>
                      </a:r>
                    </a:p>
                  </a:txBody>
                  <a:tcPr marL="0" marR="0" marT="0" marB="0" anchor="ctr"/>
                </a:tc>
                <a:tc>
                  <a:txBody>
                    <a:bodyPr/>
                    <a:lstStyle/>
                    <a:p>
                      <a:pPr>
                        <a:buNone/>
                      </a:pPr>
                      <a:r>
                        <a:rPr lang="es-ES" sz="1000" dirty="0"/>
                        <a:t>Contexto y filtro</a:t>
                      </a:r>
                    </a:p>
                  </a:txBody>
                  <a:tcPr marL="0" marR="0" marT="0" marB="0" anchor="ctr"/>
                </a:tc>
                <a:tc>
                  <a:txBody>
                    <a:bodyPr/>
                    <a:lstStyle/>
                    <a:p>
                      <a:pPr>
                        <a:buNone/>
                      </a:pPr>
                      <a:r>
                        <a:rPr lang="es-ES" sz="1000" dirty="0"/>
                        <a:t>Quita todos los filtros excepto los especificados</a:t>
                      </a:r>
                    </a:p>
                  </a:txBody>
                  <a:tcPr marL="0" marR="0" marT="0" marB="0" anchor="ctr"/>
                </a:tc>
                <a:tc>
                  <a:txBody>
                    <a:bodyPr/>
                    <a:lstStyle/>
                    <a:p>
                      <a:pPr lvl="0" algn="l">
                        <a:lnSpc>
                          <a:spcPct val="100000"/>
                        </a:lnSpc>
                        <a:spcBef>
                          <a:spcPts val="0"/>
                        </a:spcBef>
                        <a:spcAft>
                          <a:spcPts val="0"/>
                        </a:spcAft>
                        <a:buNone/>
                      </a:pPr>
                      <a:r>
                        <a:rPr lang="es-ES" sz="1000" b="0" i="0" u="none" strike="noStrike" noProof="0" dirty="0">
                          <a:latin typeface="Roboto"/>
                        </a:rPr>
                        <a:t>Ventas dentro de su Categoría =</a:t>
                      </a:r>
                      <a:endParaRPr lang="es-ES" dirty="0"/>
                    </a:p>
                    <a:p>
                      <a:pPr lvl="0" algn="l">
                        <a:lnSpc>
                          <a:spcPct val="100000"/>
                        </a:lnSpc>
                        <a:spcBef>
                          <a:spcPts val="0"/>
                        </a:spcBef>
                        <a:spcAft>
                          <a:spcPts val="0"/>
                        </a:spcAft>
                        <a:buNone/>
                      </a:pPr>
                      <a:r>
                        <a:rPr lang="es-ES" sz="1000" b="0" i="0" u="none" strike="noStrike" noProof="0" dirty="0">
                          <a:latin typeface="Roboto"/>
                        </a:rPr>
                        <a:t>CALCULATE(</a:t>
                      </a:r>
                      <a:endParaRPr lang="es-ES" dirty="0"/>
                    </a:p>
                    <a:p>
                      <a:pPr lvl="0" algn="l">
                        <a:lnSpc>
                          <a:spcPct val="100000"/>
                        </a:lnSpc>
                        <a:spcBef>
                          <a:spcPts val="0"/>
                        </a:spcBef>
                        <a:spcAft>
                          <a:spcPts val="0"/>
                        </a:spcAft>
                        <a:buNone/>
                      </a:pPr>
                      <a:r>
                        <a:rPr lang="es-ES" sz="1000" b="0" i="0" u="none" strike="noStrike" noProof="0" dirty="0">
                          <a:latin typeface="Roboto"/>
                        </a:rPr>
                        <a:t>    [Ventas Netas],</a:t>
                      </a:r>
                      <a:endParaRPr lang="es-ES" dirty="0"/>
                    </a:p>
                    <a:p>
                      <a:pPr lvl="0" algn="l">
                        <a:lnSpc>
                          <a:spcPct val="100000"/>
                        </a:lnSpc>
                        <a:spcBef>
                          <a:spcPts val="0"/>
                        </a:spcBef>
                        <a:spcAft>
                          <a:spcPts val="0"/>
                        </a:spcAft>
                        <a:buNone/>
                      </a:pPr>
                      <a:r>
                        <a:rPr lang="es-ES" sz="1000" b="0" i="0" u="none" strike="noStrike" noProof="0" dirty="0">
                          <a:latin typeface="Roboto"/>
                        </a:rPr>
                        <a:t>    ALLEXCEPT(productos, </a:t>
                      </a:r>
                      <a:r>
                        <a:rPr lang="es-ES" sz="1000" b="0" i="0" u="none" strike="noStrike" noProof="0" dirty="0" err="1">
                          <a:latin typeface="Roboto"/>
                        </a:rPr>
                        <a:t>categorias</a:t>
                      </a:r>
                      <a:r>
                        <a:rPr lang="es-ES" sz="1000" b="0" i="0" u="none" strike="noStrike" noProof="0" dirty="0">
                          <a:latin typeface="Roboto"/>
                        </a:rPr>
                        <a:t>[</a:t>
                      </a:r>
                      <a:r>
                        <a:rPr lang="es-ES" sz="1000" b="0" i="0" u="none" strike="noStrike" noProof="0" dirty="0" err="1">
                          <a:latin typeface="Roboto"/>
                        </a:rPr>
                        <a:t>IdCategoria</a:t>
                      </a:r>
                      <a:r>
                        <a:rPr lang="es-ES" sz="1000" b="0" i="0" u="none" strike="noStrike" noProof="0" dirty="0">
                          <a:latin typeface="Roboto"/>
                        </a:rPr>
                        <a:t>])</a:t>
                      </a:r>
                      <a:endParaRPr lang="es-ES" dirty="0"/>
                    </a:p>
                    <a:p>
                      <a:pPr lvl="0">
                        <a:buNone/>
                      </a:pPr>
                      <a:r>
                        <a:rPr lang="es-ES" sz="1000" b="0" i="0" u="none" strike="noStrike" noProof="0" dirty="0">
                          <a:latin typeface="Roboto"/>
                        </a:rPr>
                        <a:t>)</a:t>
                      </a:r>
                      <a:endParaRPr lang="es-ES" dirty="0"/>
                    </a:p>
                  </a:txBody>
                  <a:tcPr marL="0" marR="0" marT="0" marB="0" anchor="ctr"/>
                </a:tc>
                <a:extLst>
                  <a:ext uri="{0D108BD9-81ED-4DB2-BD59-A6C34878D82A}">
                    <a16:rowId xmlns:a16="http://schemas.microsoft.com/office/drawing/2014/main" val="1348391580"/>
                  </a:ext>
                </a:extLst>
              </a:tr>
              <a:tr h="190500">
                <a:tc>
                  <a:txBody>
                    <a:bodyPr/>
                    <a:lstStyle/>
                    <a:p>
                      <a:pPr>
                        <a:buNone/>
                      </a:pPr>
                      <a:r>
                        <a:rPr lang="es-ES" sz="1000" dirty="0">
                          <a:effectLst/>
                        </a:rPr>
                        <a:t>VALUES</a:t>
                      </a:r>
                    </a:p>
                  </a:txBody>
                  <a:tcPr marL="0" marR="0" marT="0" marB="0" anchor="ctr"/>
                </a:tc>
                <a:tc>
                  <a:txBody>
                    <a:bodyPr/>
                    <a:lstStyle/>
                    <a:p>
                      <a:pPr>
                        <a:buNone/>
                      </a:pPr>
                      <a:r>
                        <a:rPr lang="es-ES" sz="1000" dirty="0"/>
                        <a:t>Contexto y filtro</a:t>
                      </a:r>
                    </a:p>
                  </a:txBody>
                  <a:tcPr marL="0" marR="0" marT="0" marB="0" anchor="ctr"/>
                </a:tc>
                <a:tc>
                  <a:txBody>
                    <a:bodyPr/>
                    <a:lstStyle/>
                    <a:p>
                      <a:pPr>
                        <a:buNone/>
                      </a:pPr>
                      <a:r>
                        <a:rPr lang="es-ES" sz="1000" dirty="0"/>
                        <a:t>Devuelve los valores únicos en una columna</a:t>
                      </a:r>
                    </a:p>
                  </a:txBody>
                  <a:tcPr marL="0" marR="0" marT="0" marB="0" anchor="ctr"/>
                </a:tc>
                <a:tc>
                  <a:txBody>
                    <a:bodyPr/>
                    <a:lstStyle/>
                    <a:p>
                      <a:pPr lvl="0" algn="l">
                        <a:lnSpc>
                          <a:spcPct val="100000"/>
                        </a:lnSpc>
                        <a:spcBef>
                          <a:spcPts val="0"/>
                        </a:spcBef>
                        <a:spcAft>
                          <a:spcPts val="0"/>
                        </a:spcAft>
                        <a:buNone/>
                      </a:pPr>
                      <a:r>
                        <a:rPr lang="es-ES" sz="1000" b="0" i="0" u="none" strike="noStrike" noProof="0" dirty="0" err="1">
                          <a:latin typeface="Roboto"/>
                        </a:rPr>
                        <a:t>Paises</a:t>
                      </a:r>
                      <a:r>
                        <a:rPr lang="es-ES" sz="1000" b="0" i="0" u="none" strike="noStrike" noProof="0" dirty="0">
                          <a:latin typeface="Roboto"/>
                        </a:rPr>
                        <a:t> en Contexto =</a:t>
                      </a:r>
                      <a:endParaRPr lang="es-ES" dirty="0"/>
                    </a:p>
                    <a:p>
                      <a:pPr lvl="0">
                        <a:buNone/>
                      </a:pPr>
                      <a:r>
                        <a:rPr lang="es-ES" sz="1000" b="0" i="0" u="none" strike="noStrike" noProof="0" dirty="0">
                          <a:latin typeface="Roboto"/>
                        </a:rPr>
                        <a:t>CONCATENATEX(VALUES(clientes[</a:t>
                      </a:r>
                      <a:r>
                        <a:rPr lang="es-ES" sz="1000" b="0" i="0" u="none" strike="noStrike" noProof="0" dirty="0" err="1">
                          <a:latin typeface="Roboto"/>
                        </a:rPr>
                        <a:t>Pais</a:t>
                      </a:r>
                      <a:r>
                        <a:rPr lang="es-ES" sz="1000" b="0" i="0" u="none" strike="noStrike" noProof="0" dirty="0">
                          <a:latin typeface="Roboto"/>
                        </a:rPr>
                        <a:t>]), clientes[</a:t>
                      </a:r>
                      <a:r>
                        <a:rPr lang="es-ES" sz="1000" b="0" i="0" u="none" strike="noStrike" noProof="0" dirty="0" err="1">
                          <a:latin typeface="Roboto"/>
                        </a:rPr>
                        <a:t>Pais</a:t>
                      </a:r>
                      <a:r>
                        <a:rPr lang="es-ES" sz="1000" b="0" i="0" u="none" strike="noStrike" noProof="0" dirty="0">
                          <a:latin typeface="Roboto"/>
                        </a:rPr>
                        <a:t>], ", ")</a:t>
                      </a:r>
                      <a:endParaRPr lang="es-ES" dirty="0"/>
                    </a:p>
                  </a:txBody>
                  <a:tcPr marL="0" marR="0" marT="0" marB="0" anchor="ctr"/>
                </a:tc>
                <a:extLst>
                  <a:ext uri="{0D108BD9-81ED-4DB2-BD59-A6C34878D82A}">
                    <a16:rowId xmlns:a16="http://schemas.microsoft.com/office/drawing/2014/main" val="334816057"/>
                  </a:ext>
                </a:extLst>
              </a:tr>
            </a:tbl>
          </a:graphicData>
        </a:graphic>
      </p:graphicFrame>
    </p:spTree>
    <p:extLst>
      <p:ext uri="{BB962C8B-B14F-4D97-AF65-F5344CB8AC3E}">
        <p14:creationId xmlns:p14="http://schemas.microsoft.com/office/powerpoint/2010/main" val="3702566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3E2B4-9299-06A0-986C-8BE4F6C71E43}"/>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167CDCDE-E6BE-9346-93B7-CC0BAD185D61}"/>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Funciones</a:t>
            </a:r>
            <a:r>
              <a:rPr lang="en-US" sz="1900" b="1" dirty="0">
                <a:solidFill>
                  <a:srgbClr val="1F3B72"/>
                </a:solidFill>
                <a:latin typeface="Roboto Slab"/>
                <a:ea typeface="Roboto Slab"/>
                <a:cs typeface="Roboto Slab"/>
              </a:rPr>
              <a:t> DAX de </a:t>
            </a:r>
            <a:r>
              <a:rPr lang="en-US" sz="1900" b="1" dirty="0" err="1">
                <a:solidFill>
                  <a:srgbClr val="1F3B72"/>
                </a:solidFill>
                <a:latin typeface="Roboto Slab"/>
                <a:ea typeface="Roboto Slab"/>
                <a:cs typeface="Roboto Slab"/>
              </a:rPr>
              <a:t>relaciones</a:t>
            </a:r>
            <a:endParaRPr lang="es-ES" dirty="0" err="1"/>
          </a:p>
        </p:txBody>
      </p:sp>
      <p:grpSp>
        <p:nvGrpSpPr>
          <p:cNvPr id="7" name="Group 7">
            <a:extLst>
              <a:ext uri="{FF2B5EF4-FFF2-40B4-BE49-F238E27FC236}">
                <a16:creationId xmlns:a16="http://schemas.microsoft.com/office/drawing/2014/main" id="{0D0468F7-7FB4-1FBC-CD54-4A08E68C1429}"/>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1A9F18F5-F8C5-FA0A-5391-2C64E7DD9DB5}"/>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F30FC050-5631-D570-C09E-F5FCB51F02AC}"/>
              </a:ext>
            </a:extLst>
          </p:cNvPr>
          <p:cNvSpPr/>
          <p:nvPr/>
        </p:nvSpPr>
        <p:spPr>
          <a:xfrm>
            <a:off x="4380585" y="514350"/>
            <a:ext cx="382830" cy="85686"/>
          </a:xfrm>
          <a:prstGeom prst="rect">
            <a:avLst/>
          </a:prstGeom>
          <a:solidFill>
            <a:srgbClr val="6DC53A"/>
          </a:solidFill>
        </p:spPr>
        <p:txBody>
          <a:bodyPr/>
          <a:lstStyle/>
          <a:p>
            <a:endParaRPr lang="es-CL"/>
          </a:p>
        </p:txBody>
      </p:sp>
      <p:graphicFrame>
        <p:nvGraphicFramePr>
          <p:cNvPr id="5" name="Tabla 4">
            <a:extLst>
              <a:ext uri="{FF2B5EF4-FFF2-40B4-BE49-F238E27FC236}">
                <a16:creationId xmlns:a16="http://schemas.microsoft.com/office/drawing/2014/main" id="{445479E8-E229-0117-2114-39A274D451A4}"/>
              </a:ext>
            </a:extLst>
          </p:cNvPr>
          <p:cNvGraphicFramePr>
            <a:graphicFrameLocks noGrp="1"/>
          </p:cNvGraphicFramePr>
          <p:nvPr>
            <p:extLst>
              <p:ext uri="{D42A27DB-BD31-4B8C-83A1-F6EECF244321}">
                <p14:modId xmlns:p14="http://schemas.microsoft.com/office/powerpoint/2010/main" val="3597646453"/>
              </p:ext>
            </p:extLst>
          </p:nvPr>
        </p:nvGraphicFramePr>
        <p:xfrm>
          <a:off x="535654" y="1223501"/>
          <a:ext cx="7689168" cy="2019300"/>
        </p:xfrm>
        <a:graphic>
          <a:graphicData uri="http://schemas.openxmlformats.org/drawingml/2006/table">
            <a:tbl>
              <a:tblPr firstRow="1" bandRow="1">
                <a:tableStyleId>{5C22544A-7EE6-4342-B048-85BDC9FD1C3A}</a:tableStyleId>
              </a:tblPr>
              <a:tblGrid>
                <a:gridCol w="1169579">
                  <a:extLst>
                    <a:ext uri="{9D8B030D-6E8A-4147-A177-3AD203B41FA5}">
                      <a16:colId xmlns:a16="http://schemas.microsoft.com/office/drawing/2014/main" val="921566414"/>
                    </a:ext>
                  </a:extLst>
                </a:gridCol>
                <a:gridCol w="859464">
                  <a:extLst>
                    <a:ext uri="{9D8B030D-6E8A-4147-A177-3AD203B41FA5}">
                      <a16:colId xmlns:a16="http://schemas.microsoft.com/office/drawing/2014/main" val="2479076207"/>
                    </a:ext>
                  </a:extLst>
                </a:gridCol>
                <a:gridCol w="2888511">
                  <a:extLst>
                    <a:ext uri="{9D8B030D-6E8A-4147-A177-3AD203B41FA5}">
                      <a16:colId xmlns:a16="http://schemas.microsoft.com/office/drawing/2014/main" val="3445579183"/>
                    </a:ext>
                  </a:extLst>
                </a:gridCol>
                <a:gridCol w="2771614">
                  <a:extLst>
                    <a:ext uri="{9D8B030D-6E8A-4147-A177-3AD203B41FA5}">
                      <a16:colId xmlns:a16="http://schemas.microsoft.com/office/drawing/2014/main" val="3904020573"/>
                    </a:ext>
                  </a:extLst>
                </a:gridCol>
              </a:tblGrid>
              <a:tr h="190500">
                <a:tc>
                  <a:txBody>
                    <a:bodyPr/>
                    <a:lstStyle/>
                    <a:p>
                      <a:pPr>
                        <a:buNone/>
                      </a:pPr>
                      <a:r>
                        <a:rPr lang="es-ES" sz="1000" dirty="0">
                          <a:effectLst/>
                        </a:rPr>
                        <a:t>Función</a:t>
                      </a:r>
                    </a:p>
                  </a:txBody>
                  <a:tcPr marL="0" marR="0" marT="0" marB="0" anchor="ctr"/>
                </a:tc>
                <a:tc>
                  <a:txBody>
                    <a:bodyPr/>
                    <a:lstStyle/>
                    <a:p>
                      <a:pPr>
                        <a:buNone/>
                      </a:pPr>
                      <a:r>
                        <a:rPr lang="es-ES" sz="1000" dirty="0">
                          <a:effectLst/>
                        </a:rPr>
                        <a:t>Categoría</a:t>
                      </a:r>
                    </a:p>
                  </a:txBody>
                  <a:tcPr marL="0" marR="0" marT="0" marB="0" anchor="ctr"/>
                </a:tc>
                <a:tc>
                  <a:txBody>
                    <a:bodyPr/>
                    <a:lstStyle/>
                    <a:p>
                      <a:pPr>
                        <a:buNone/>
                      </a:pPr>
                      <a:r>
                        <a:rPr lang="es-ES" sz="1000" dirty="0">
                          <a:effectLst/>
                        </a:rPr>
                        <a:t>Uso</a:t>
                      </a:r>
                    </a:p>
                  </a:txBody>
                  <a:tcPr marL="0" marR="0" marT="0" marB="0" anchor="ctr"/>
                </a:tc>
                <a:tc>
                  <a:txBody>
                    <a:bodyPr/>
                    <a:lstStyle/>
                    <a:p>
                      <a:pPr lvl="0">
                        <a:buNone/>
                      </a:pPr>
                      <a:r>
                        <a:rPr lang="es-ES" sz="1000" dirty="0">
                          <a:effectLst/>
                        </a:rPr>
                        <a:t>Ejemplo</a:t>
                      </a:r>
                    </a:p>
                  </a:txBody>
                  <a:tcPr marL="0" marR="0" marT="0" marB="0" anchor="ctr"/>
                </a:tc>
                <a:extLst>
                  <a:ext uri="{0D108BD9-81ED-4DB2-BD59-A6C34878D82A}">
                    <a16:rowId xmlns:a16="http://schemas.microsoft.com/office/drawing/2014/main" val="1894879494"/>
                  </a:ext>
                </a:extLst>
              </a:tr>
              <a:tr h="190500">
                <a:tc>
                  <a:txBody>
                    <a:bodyPr/>
                    <a:lstStyle/>
                    <a:p>
                      <a:pPr>
                        <a:buNone/>
                      </a:pPr>
                      <a:r>
                        <a:rPr lang="es-ES" sz="1000" dirty="0">
                          <a:effectLst/>
                        </a:rPr>
                        <a:t>RELATED</a:t>
                      </a:r>
                    </a:p>
                  </a:txBody>
                  <a:tcPr marL="0" marR="0" marT="0" marB="0" anchor="ctr"/>
                </a:tc>
                <a:tc>
                  <a:txBody>
                    <a:bodyPr/>
                    <a:lstStyle/>
                    <a:p>
                      <a:pPr>
                        <a:buNone/>
                      </a:pPr>
                      <a:r>
                        <a:rPr lang="es-ES" sz="1000" dirty="0"/>
                        <a:t>Relaciones</a:t>
                      </a:r>
                    </a:p>
                  </a:txBody>
                  <a:tcPr marL="0" marR="0" marT="0" marB="0" anchor="ctr"/>
                </a:tc>
                <a:tc>
                  <a:txBody>
                    <a:bodyPr/>
                    <a:lstStyle/>
                    <a:p>
                      <a:pPr>
                        <a:buNone/>
                      </a:pPr>
                      <a:r>
                        <a:rPr lang="es-ES" sz="1000" dirty="0"/>
                        <a:t>Trae valores desde una tabla relacionada (uno a muchos)</a:t>
                      </a:r>
                    </a:p>
                  </a:txBody>
                  <a:tcPr marL="0" marR="0" marT="0" marB="0" anchor="ctr"/>
                </a:tc>
                <a:tc>
                  <a:txBody>
                    <a:bodyPr/>
                    <a:lstStyle/>
                    <a:p>
                      <a:pPr lvl="0" algn="l">
                        <a:lnSpc>
                          <a:spcPct val="100000"/>
                        </a:lnSpc>
                        <a:spcBef>
                          <a:spcPts val="0"/>
                        </a:spcBef>
                        <a:spcAft>
                          <a:spcPts val="0"/>
                        </a:spcAft>
                        <a:buNone/>
                      </a:pPr>
                      <a:endParaRPr lang="es-ES" sz="1000" b="0" i="0" u="none" strike="noStrike" noProof="0" dirty="0">
                        <a:latin typeface="Roboto"/>
                      </a:endParaRPr>
                    </a:p>
                    <a:p>
                      <a:pPr lvl="0" algn="l">
                        <a:lnSpc>
                          <a:spcPct val="100000"/>
                        </a:lnSpc>
                        <a:spcBef>
                          <a:spcPts val="0"/>
                        </a:spcBef>
                        <a:spcAft>
                          <a:spcPts val="0"/>
                        </a:spcAft>
                        <a:buNone/>
                      </a:pPr>
                      <a:r>
                        <a:rPr lang="es-ES" sz="1000" b="0" i="0" u="none" strike="noStrike" noProof="0" dirty="0" err="1">
                          <a:latin typeface="Roboto"/>
                        </a:rPr>
                        <a:t>NombreProducto</a:t>
                      </a:r>
                      <a:r>
                        <a:rPr lang="es-ES" sz="1000" b="0" i="0" u="none" strike="noStrike" noProof="0" dirty="0">
                          <a:latin typeface="Roboto"/>
                        </a:rPr>
                        <a:t> :=</a:t>
                      </a:r>
                      <a:endParaRPr lang="es-ES"/>
                    </a:p>
                    <a:p>
                      <a:pPr lvl="0">
                        <a:buNone/>
                      </a:pPr>
                      <a:r>
                        <a:rPr lang="es-ES" sz="1000" b="0" i="0" u="none" strike="noStrike" noProof="0" dirty="0">
                          <a:latin typeface="Roboto"/>
                        </a:rPr>
                        <a:t>RELATED(productos[</a:t>
                      </a:r>
                      <a:r>
                        <a:rPr lang="es-ES" sz="1000" b="0" i="0" u="none" strike="noStrike" noProof="0" dirty="0" err="1">
                          <a:latin typeface="Roboto"/>
                        </a:rPr>
                        <a:t>NombreProducto</a:t>
                      </a:r>
                      <a:r>
                        <a:rPr lang="es-ES" sz="1000" b="0" i="0" u="none" strike="noStrike" noProof="0" dirty="0">
                          <a:latin typeface="Roboto"/>
                        </a:rPr>
                        <a:t>])</a:t>
                      </a:r>
                    </a:p>
                    <a:p>
                      <a:pPr lvl="0">
                        <a:buNone/>
                      </a:pPr>
                      <a:endParaRPr lang="es-ES" sz="1000" b="0" i="0" u="none" strike="noStrike" noProof="0" dirty="0">
                        <a:latin typeface="Roboto"/>
                      </a:endParaRPr>
                    </a:p>
                  </a:txBody>
                  <a:tcPr marL="0" marR="0" marT="0" marB="0" anchor="ctr"/>
                </a:tc>
                <a:extLst>
                  <a:ext uri="{0D108BD9-81ED-4DB2-BD59-A6C34878D82A}">
                    <a16:rowId xmlns:a16="http://schemas.microsoft.com/office/drawing/2014/main" val="4189819861"/>
                  </a:ext>
                </a:extLst>
              </a:tr>
              <a:tr h="190500">
                <a:tc>
                  <a:txBody>
                    <a:bodyPr/>
                    <a:lstStyle/>
                    <a:p>
                      <a:pPr lvl="0">
                        <a:buNone/>
                      </a:pPr>
                      <a:r>
                        <a:rPr lang="es-ES" sz="1000" b="0" i="0" u="none" strike="noStrike" noProof="0" dirty="0">
                          <a:effectLst/>
                          <a:latin typeface="Roboto"/>
                        </a:rPr>
                        <a:t>USERELATIONSHIP</a:t>
                      </a:r>
                      <a:endParaRPr lang="es-ES" sz="1000" dirty="0">
                        <a:effectLst/>
                      </a:endParaRPr>
                    </a:p>
                  </a:txBody>
                  <a:tcPr marL="0" marR="0" marT="0" marB="0" anchor="ctr"/>
                </a:tc>
                <a:tc>
                  <a:txBody>
                    <a:bodyPr/>
                    <a:lstStyle/>
                    <a:p>
                      <a:pPr>
                        <a:buNone/>
                      </a:pPr>
                      <a:r>
                        <a:rPr lang="es-ES" sz="1000" dirty="0"/>
                        <a:t>Relaciones</a:t>
                      </a:r>
                    </a:p>
                  </a:txBody>
                  <a:tcPr marL="0" marR="0" marT="0" marB="0" anchor="ctr"/>
                </a:tc>
                <a:tc>
                  <a:txBody>
                    <a:bodyPr/>
                    <a:lstStyle/>
                    <a:p>
                      <a:pPr lvl="0">
                        <a:buNone/>
                      </a:pPr>
                      <a:r>
                        <a:rPr lang="es-ES" sz="1000" b="0" i="0" u="none" strike="noStrike" kern="1200" baseline="0" noProof="0" dirty="0">
                          <a:solidFill>
                            <a:srgbClr val="253656"/>
                          </a:solidFill>
                          <a:latin typeface="Roboto"/>
                        </a:rPr>
                        <a:t>Activa temporalmente una relación inactiva para el cálculo que envuelve CALCULATE/CALCULATETABLE. No crea relaciones; solo “enciende” una existente mientras dure la medida.</a:t>
                      </a:r>
                      <a:endParaRPr lang="es-ES" dirty="0"/>
                    </a:p>
                  </a:txBody>
                  <a:tcPr marL="0" marR="0" marT="0" marB="0" anchor="ctr"/>
                </a:tc>
                <a:tc>
                  <a:txBody>
                    <a:bodyPr/>
                    <a:lstStyle/>
                    <a:p>
                      <a:pPr lvl="0" algn="l">
                        <a:lnSpc>
                          <a:spcPct val="100000"/>
                        </a:lnSpc>
                        <a:spcBef>
                          <a:spcPts val="0"/>
                        </a:spcBef>
                        <a:spcAft>
                          <a:spcPts val="0"/>
                        </a:spcAft>
                        <a:buNone/>
                      </a:pPr>
                      <a:endParaRPr lang="es-ES" sz="1000" b="0" i="0" u="none" strike="noStrike" kern="1200" noProof="0" dirty="0">
                        <a:solidFill>
                          <a:schemeClr val="dk1"/>
                        </a:solidFill>
                        <a:latin typeface="Roboto"/>
                        <a:ea typeface="+mn-ea"/>
                        <a:cs typeface="+mn-cs"/>
                      </a:endParaRPr>
                    </a:p>
                    <a:p>
                      <a:pPr lvl="0" algn="l">
                        <a:lnSpc>
                          <a:spcPct val="100000"/>
                        </a:lnSpc>
                        <a:spcBef>
                          <a:spcPts val="0"/>
                        </a:spcBef>
                        <a:spcAft>
                          <a:spcPts val="0"/>
                        </a:spcAft>
                        <a:buNone/>
                      </a:pPr>
                      <a:r>
                        <a:rPr lang="es-ES" sz="1000" b="0" i="0" u="none" strike="noStrike" kern="1200" noProof="0" dirty="0">
                          <a:solidFill>
                            <a:schemeClr val="dk1"/>
                          </a:solidFill>
                          <a:latin typeface="Roboto"/>
                          <a:ea typeface="+mn-ea"/>
                          <a:cs typeface="+mn-cs"/>
                        </a:rPr>
                        <a:t>Pedidos Atendidos = </a:t>
                      </a:r>
                      <a:endParaRPr lang="es-ES" sz="1000" b="0" i="0" u="none" strike="noStrike" kern="1200" dirty="0">
                        <a:solidFill>
                          <a:schemeClr val="dk1"/>
                        </a:solidFill>
                        <a:latin typeface="Roboto"/>
                        <a:ea typeface="+mn-ea"/>
                        <a:cs typeface="+mn-cs"/>
                      </a:endParaRPr>
                    </a:p>
                    <a:p>
                      <a:pPr lvl="0" algn="l">
                        <a:lnSpc>
                          <a:spcPct val="100000"/>
                        </a:lnSpc>
                        <a:spcBef>
                          <a:spcPts val="0"/>
                        </a:spcBef>
                        <a:spcAft>
                          <a:spcPts val="0"/>
                        </a:spcAft>
                        <a:buNone/>
                      </a:pPr>
                      <a:r>
                        <a:rPr lang="es-ES" sz="1000" b="0" i="0" u="none" strike="noStrike" kern="1200" noProof="0" dirty="0">
                          <a:solidFill>
                            <a:schemeClr val="dk1"/>
                          </a:solidFill>
                          <a:latin typeface="Roboto"/>
                          <a:ea typeface="+mn-ea"/>
                          <a:cs typeface="+mn-cs"/>
                        </a:rPr>
                        <a:t>CALCULATE(</a:t>
                      </a:r>
                      <a:endParaRPr lang="es-ES" sz="1000" b="0" i="0" u="none" strike="noStrike" kern="1200" dirty="0">
                        <a:solidFill>
                          <a:schemeClr val="dk1"/>
                        </a:solidFill>
                        <a:latin typeface="Roboto"/>
                        <a:ea typeface="+mn-ea"/>
                        <a:cs typeface="+mn-cs"/>
                      </a:endParaRPr>
                    </a:p>
                    <a:p>
                      <a:pPr lvl="0" algn="l">
                        <a:lnSpc>
                          <a:spcPct val="100000"/>
                        </a:lnSpc>
                        <a:spcBef>
                          <a:spcPts val="0"/>
                        </a:spcBef>
                        <a:spcAft>
                          <a:spcPts val="0"/>
                        </a:spcAft>
                        <a:buNone/>
                      </a:pPr>
                      <a:r>
                        <a:rPr lang="es-ES" sz="1000" b="0" i="0" u="none" strike="noStrike" kern="1200" noProof="0" dirty="0">
                          <a:solidFill>
                            <a:schemeClr val="dk1"/>
                          </a:solidFill>
                          <a:latin typeface="Roboto"/>
                          <a:ea typeface="+mn-ea"/>
                          <a:cs typeface="+mn-cs"/>
                        </a:rPr>
                        <a:t>    [Ventas Netas],</a:t>
                      </a:r>
                      <a:endParaRPr lang="es-ES" sz="1000" b="0" i="0" u="none" strike="noStrike" kern="1200" dirty="0">
                        <a:solidFill>
                          <a:schemeClr val="dk1"/>
                        </a:solidFill>
                        <a:latin typeface="Roboto"/>
                        <a:ea typeface="+mn-ea"/>
                        <a:cs typeface="+mn-cs"/>
                      </a:endParaRPr>
                    </a:p>
                    <a:p>
                      <a:pPr lvl="0" algn="l">
                        <a:lnSpc>
                          <a:spcPct val="100000"/>
                        </a:lnSpc>
                        <a:spcBef>
                          <a:spcPts val="0"/>
                        </a:spcBef>
                        <a:spcAft>
                          <a:spcPts val="0"/>
                        </a:spcAft>
                        <a:buNone/>
                      </a:pPr>
                      <a:r>
                        <a:rPr lang="es-ES" sz="1000" b="0" i="0" u="none" strike="noStrike" kern="1200" noProof="0" dirty="0">
                          <a:solidFill>
                            <a:schemeClr val="dk1"/>
                          </a:solidFill>
                          <a:latin typeface="Roboto"/>
                          <a:ea typeface="+mn-ea"/>
                          <a:cs typeface="+mn-cs"/>
                        </a:rPr>
                        <a:t>    USERELATIONSHIP(pedidos[</a:t>
                      </a:r>
                      <a:r>
                        <a:rPr lang="es-ES" sz="1000" b="0" i="0" u="none" strike="noStrike" kern="1200" noProof="0" dirty="0" err="1">
                          <a:solidFill>
                            <a:schemeClr val="dk1"/>
                          </a:solidFill>
                          <a:latin typeface="Roboto"/>
                          <a:ea typeface="+mn-ea"/>
                          <a:cs typeface="+mn-cs"/>
                        </a:rPr>
                        <a:t>ViaEnvio</a:t>
                      </a:r>
                      <a:r>
                        <a:rPr lang="es-ES" sz="1000" b="0" i="0" u="none" strike="noStrike" kern="1200" noProof="0" dirty="0">
                          <a:solidFill>
                            <a:schemeClr val="dk1"/>
                          </a:solidFill>
                          <a:latin typeface="Roboto"/>
                          <a:ea typeface="+mn-ea"/>
                          <a:cs typeface="+mn-cs"/>
                        </a:rPr>
                        <a:t>], transportistas[</a:t>
                      </a:r>
                      <a:r>
                        <a:rPr lang="es-ES" sz="1000" b="0" i="0" u="none" strike="noStrike" kern="1200" noProof="0" dirty="0" err="1">
                          <a:solidFill>
                            <a:schemeClr val="dk1"/>
                          </a:solidFill>
                          <a:latin typeface="Roboto"/>
                          <a:ea typeface="+mn-ea"/>
                          <a:cs typeface="+mn-cs"/>
                        </a:rPr>
                        <a:t>IdTransportista</a:t>
                      </a:r>
                      <a:r>
                        <a:rPr lang="es-ES" sz="1000" b="0" i="0" u="none" strike="noStrike" kern="1200" noProof="0" dirty="0">
                          <a:solidFill>
                            <a:schemeClr val="dk1"/>
                          </a:solidFill>
                          <a:latin typeface="Roboto"/>
                          <a:ea typeface="+mn-ea"/>
                          <a:cs typeface="+mn-cs"/>
                        </a:rPr>
                        <a:t>])</a:t>
                      </a:r>
                      <a:endParaRPr lang="es-ES" sz="1000" b="0" i="0" u="none" strike="noStrike" kern="1200" dirty="0">
                        <a:solidFill>
                          <a:schemeClr val="dk1"/>
                        </a:solidFill>
                        <a:latin typeface="Roboto"/>
                        <a:ea typeface="+mn-ea"/>
                        <a:cs typeface="+mn-cs"/>
                      </a:endParaRPr>
                    </a:p>
                    <a:p>
                      <a:pPr lvl="0" algn="l">
                        <a:lnSpc>
                          <a:spcPct val="100000"/>
                        </a:lnSpc>
                        <a:spcBef>
                          <a:spcPts val="0"/>
                        </a:spcBef>
                        <a:spcAft>
                          <a:spcPts val="0"/>
                        </a:spcAft>
                        <a:buNone/>
                      </a:pPr>
                      <a:r>
                        <a:rPr lang="es-ES" sz="1000" b="0" i="0" u="none" strike="noStrike" kern="1200" noProof="0" dirty="0">
                          <a:solidFill>
                            <a:schemeClr val="dk1"/>
                          </a:solidFill>
                          <a:latin typeface="Roboto"/>
                          <a:ea typeface="+mn-ea"/>
                          <a:cs typeface="+mn-cs"/>
                        </a:rPr>
                        <a:t>)</a:t>
                      </a:r>
                      <a:endParaRPr lang="es-ES" sz="1000" b="0" i="0" u="none" strike="noStrike" kern="1200" dirty="0">
                        <a:solidFill>
                          <a:schemeClr val="dk1"/>
                        </a:solidFill>
                        <a:latin typeface="Roboto"/>
                        <a:ea typeface="+mn-ea"/>
                        <a:cs typeface="+mn-cs"/>
                      </a:endParaRPr>
                    </a:p>
                    <a:p>
                      <a:pPr lvl="0" algn="l">
                        <a:lnSpc>
                          <a:spcPct val="100000"/>
                        </a:lnSpc>
                        <a:spcBef>
                          <a:spcPts val="0"/>
                        </a:spcBef>
                        <a:spcAft>
                          <a:spcPts val="0"/>
                        </a:spcAft>
                        <a:buNone/>
                      </a:pPr>
                      <a:endParaRPr lang="es-ES" sz="1000" b="0" i="0" u="none" strike="noStrike" kern="1200" noProof="0" dirty="0">
                        <a:solidFill>
                          <a:schemeClr val="dk1"/>
                        </a:solidFill>
                        <a:latin typeface="Roboto"/>
                        <a:ea typeface="+mn-ea"/>
                        <a:cs typeface="+mn-cs"/>
                      </a:endParaRPr>
                    </a:p>
                  </a:txBody>
                  <a:tcPr marL="0" marR="0" marT="0" marB="0" anchor="ctr"/>
                </a:tc>
                <a:extLst>
                  <a:ext uri="{0D108BD9-81ED-4DB2-BD59-A6C34878D82A}">
                    <a16:rowId xmlns:a16="http://schemas.microsoft.com/office/drawing/2014/main" val="341175140"/>
                  </a:ext>
                </a:extLst>
              </a:tr>
            </a:tbl>
          </a:graphicData>
        </a:graphic>
      </p:graphicFrame>
    </p:spTree>
    <p:extLst>
      <p:ext uri="{BB962C8B-B14F-4D97-AF65-F5344CB8AC3E}">
        <p14:creationId xmlns:p14="http://schemas.microsoft.com/office/powerpoint/2010/main" val="682176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0603E-1390-CDFB-E3AC-5D42212AE11E}"/>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1EC9FA45-4100-5FB3-E1FF-7CAE9F4FF52C}"/>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Funciones</a:t>
            </a:r>
            <a:r>
              <a:rPr lang="en-US" sz="1900" b="1" dirty="0">
                <a:solidFill>
                  <a:srgbClr val="1F3B72"/>
                </a:solidFill>
                <a:latin typeface="Roboto Slab"/>
                <a:ea typeface="Roboto Slab"/>
                <a:cs typeface="Roboto Slab"/>
              </a:rPr>
              <a:t> DAX de </a:t>
            </a:r>
            <a:r>
              <a:rPr lang="en-US" sz="1900" b="1" dirty="0" err="1">
                <a:solidFill>
                  <a:srgbClr val="1F3B72"/>
                </a:solidFill>
                <a:latin typeface="Roboto Slab"/>
                <a:ea typeface="Roboto Slab"/>
                <a:cs typeface="Roboto Slab"/>
              </a:rPr>
              <a:t>condicional</a:t>
            </a:r>
            <a:endParaRPr lang="es-ES" dirty="0" err="1"/>
          </a:p>
        </p:txBody>
      </p:sp>
      <p:grpSp>
        <p:nvGrpSpPr>
          <p:cNvPr id="7" name="Group 7">
            <a:extLst>
              <a:ext uri="{FF2B5EF4-FFF2-40B4-BE49-F238E27FC236}">
                <a16:creationId xmlns:a16="http://schemas.microsoft.com/office/drawing/2014/main" id="{D8D71BD8-94AA-3676-0D00-D4B0FAA9568D}"/>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621728C4-7FAB-C42D-CD71-67CA9DC1F660}"/>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FF0F756F-D200-0259-2783-5D9D7B4CF579}"/>
              </a:ext>
            </a:extLst>
          </p:cNvPr>
          <p:cNvSpPr/>
          <p:nvPr/>
        </p:nvSpPr>
        <p:spPr>
          <a:xfrm>
            <a:off x="4380585" y="514350"/>
            <a:ext cx="382830" cy="85686"/>
          </a:xfrm>
          <a:prstGeom prst="rect">
            <a:avLst/>
          </a:prstGeom>
          <a:solidFill>
            <a:srgbClr val="6DC53A"/>
          </a:solidFill>
        </p:spPr>
        <p:txBody>
          <a:bodyPr/>
          <a:lstStyle/>
          <a:p>
            <a:endParaRPr lang="es-CL"/>
          </a:p>
        </p:txBody>
      </p:sp>
      <p:graphicFrame>
        <p:nvGraphicFramePr>
          <p:cNvPr id="3" name="Tabla 2">
            <a:extLst>
              <a:ext uri="{FF2B5EF4-FFF2-40B4-BE49-F238E27FC236}">
                <a16:creationId xmlns:a16="http://schemas.microsoft.com/office/drawing/2014/main" id="{7D441767-8ECD-E6F5-9656-933344AA7950}"/>
              </a:ext>
            </a:extLst>
          </p:cNvPr>
          <p:cNvGraphicFramePr>
            <a:graphicFrameLocks noGrp="1"/>
          </p:cNvGraphicFramePr>
          <p:nvPr>
            <p:extLst>
              <p:ext uri="{D42A27DB-BD31-4B8C-83A1-F6EECF244321}">
                <p14:modId xmlns:p14="http://schemas.microsoft.com/office/powerpoint/2010/main" val="2284864548"/>
              </p:ext>
            </p:extLst>
          </p:nvPr>
        </p:nvGraphicFramePr>
        <p:xfrm>
          <a:off x="404775" y="1111988"/>
          <a:ext cx="8302251" cy="3543300"/>
        </p:xfrm>
        <a:graphic>
          <a:graphicData uri="http://schemas.openxmlformats.org/drawingml/2006/table">
            <a:tbl>
              <a:tblPr firstRow="1" bandRow="1">
                <a:tableStyleId>{5C22544A-7EE6-4342-B048-85BDC9FD1C3A}</a:tableStyleId>
              </a:tblPr>
              <a:tblGrid>
                <a:gridCol w="1603742">
                  <a:extLst>
                    <a:ext uri="{9D8B030D-6E8A-4147-A177-3AD203B41FA5}">
                      <a16:colId xmlns:a16="http://schemas.microsoft.com/office/drawing/2014/main" val="3673308428"/>
                    </a:ext>
                  </a:extLst>
                </a:gridCol>
                <a:gridCol w="1143000">
                  <a:extLst>
                    <a:ext uri="{9D8B030D-6E8A-4147-A177-3AD203B41FA5}">
                      <a16:colId xmlns:a16="http://schemas.microsoft.com/office/drawing/2014/main" val="151942206"/>
                    </a:ext>
                  </a:extLst>
                </a:gridCol>
                <a:gridCol w="2480930">
                  <a:extLst>
                    <a:ext uri="{9D8B030D-6E8A-4147-A177-3AD203B41FA5}">
                      <a16:colId xmlns:a16="http://schemas.microsoft.com/office/drawing/2014/main" val="2245636187"/>
                    </a:ext>
                  </a:extLst>
                </a:gridCol>
                <a:gridCol w="3074579">
                  <a:extLst>
                    <a:ext uri="{9D8B030D-6E8A-4147-A177-3AD203B41FA5}">
                      <a16:colId xmlns:a16="http://schemas.microsoft.com/office/drawing/2014/main" val="2288200832"/>
                    </a:ext>
                  </a:extLst>
                </a:gridCol>
              </a:tblGrid>
              <a:tr h="190500">
                <a:tc>
                  <a:txBody>
                    <a:bodyPr/>
                    <a:lstStyle/>
                    <a:p>
                      <a:pPr>
                        <a:buNone/>
                      </a:pPr>
                      <a:r>
                        <a:rPr lang="es-ES" sz="1000" dirty="0">
                          <a:effectLst/>
                        </a:rPr>
                        <a:t>Función</a:t>
                      </a:r>
                    </a:p>
                  </a:txBody>
                  <a:tcPr marL="0" marR="0" marT="0" marB="0" anchor="ctr"/>
                </a:tc>
                <a:tc>
                  <a:txBody>
                    <a:bodyPr/>
                    <a:lstStyle/>
                    <a:p>
                      <a:pPr>
                        <a:buNone/>
                      </a:pPr>
                      <a:r>
                        <a:rPr lang="es-ES" sz="1000" dirty="0">
                          <a:effectLst/>
                        </a:rPr>
                        <a:t>Categoría</a:t>
                      </a:r>
                    </a:p>
                  </a:txBody>
                  <a:tcPr marL="0" marR="0" marT="0" marB="0" anchor="ctr"/>
                </a:tc>
                <a:tc>
                  <a:txBody>
                    <a:bodyPr/>
                    <a:lstStyle/>
                    <a:p>
                      <a:pPr>
                        <a:buNone/>
                      </a:pPr>
                      <a:r>
                        <a:rPr lang="es-ES" sz="1000" dirty="0">
                          <a:effectLst/>
                        </a:rPr>
                        <a:t>Uso</a:t>
                      </a:r>
                    </a:p>
                  </a:txBody>
                  <a:tcPr marL="0" marR="0" marT="0" marB="0" anchor="ctr"/>
                </a:tc>
                <a:tc>
                  <a:txBody>
                    <a:bodyPr/>
                    <a:lstStyle/>
                    <a:p>
                      <a:pPr lvl="0">
                        <a:buNone/>
                      </a:pPr>
                      <a:r>
                        <a:rPr lang="es-ES" sz="1000" dirty="0">
                          <a:effectLst/>
                        </a:rPr>
                        <a:t>Ejemplo</a:t>
                      </a:r>
                    </a:p>
                  </a:txBody>
                  <a:tcPr marL="0" marR="0" marT="0" marB="0" anchor="ctr"/>
                </a:tc>
                <a:extLst>
                  <a:ext uri="{0D108BD9-81ED-4DB2-BD59-A6C34878D82A}">
                    <a16:rowId xmlns:a16="http://schemas.microsoft.com/office/drawing/2014/main" val="1524956269"/>
                  </a:ext>
                </a:extLst>
              </a:tr>
              <a:tr h="190500">
                <a:tc>
                  <a:txBody>
                    <a:bodyPr/>
                    <a:lstStyle/>
                    <a:p>
                      <a:pPr>
                        <a:buNone/>
                      </a:pPr>
                      <a:r>
                        <a:rPr lang="es-ES" sz="1000" dirty="0">
                          <a:effectLst/>
                        </a:rPr>
                        <a:t>IF</a:t>
                      </a:r>
                    </a:p>
                  </a:txBody>
                  <a:tcPr marL="0" marR="0" marT="0" marB="0" anchor="ctr"/>
                </a:tc>
                <a:tc>
                  <a:txBody>
                    <a:bodyPr/>
                    <a:lstStyle/>
                    <a:p>
                      <a:pPr>
                        <a:buNone/>
                      </a:pPr>
                      <a:r>
                        <a:rPr lang="es-ES" sz="1000" dirty="0"/>
                        <a:t>Condicional</a:t>
                      </a:r>
                    </a:p>
                  </a:txBody>
                  <a:tcPr marL="0" marR="0" marT="0" marB="0" anchor="ctr"/>
                </a:tc>
                <a:tc>
                  <a:txBody>
                    <a:bodyPr/>
                    <a:lstStyle/>
                    <a:p>
                      <a:pPr>
                        <a:buNone/>
                      </a:pPr>
                      <a:r>
                        <a:rPr lang="es-ES" sz="1000" dirty="0"/>
                        <a:t>Evalúa una condición y retorna un valor si es verdadero o falso</a:t>
                      </a:r>
                    </a:p>
                  </a:txBody>
                  <a:tcPr marL="0" marR="0" marT="0" marB="0" anchor="ctr"/>
                </a:tc>
                <a:tc>
                  <a:txBody>
                    <a:bodyPr/>
                    <a:lstStyle/>
                    <a:p>
                      <a:pPr lvl="0" algn="l">
                        <a:lnSpc>
                          <a:spcPct val="100000"/>
                        </a:lnSpc>
                        <a:spcBef>
                          <a:spcPts val="0"/>
                        </a:spcBef>
                        <a:spcAft>
                          <a:spcPts val="0"/>
                        </a:spcAft>
                        <a:buNone/>
                      </a:pPr>
                      <a:endParaRPr lang="es-ES" sz="1000" b="0" i="0" u="none" strike="noStrike" noProof="0" dirty="0">
                        <a:latin typeface="Roboto"/>
                      </a:endParaRPr>
                    </a:p>
                    <a:p>
                      <a:pPr lvl="0" algn="l">
                        <a:lnSpc>
                          <a:spcPct val="100000"/>
                        </a:lnSpc>
                        <a:spcBef>
                          <a:spcPts val="0"/>
                        </a:spcBef>
                        <a:spcAft>
                          <a:spcPts val="0"/>
                        </a:spcAft>
                        <a:buNone/>
                      </a:pPr>
                      <a:r>
                        <a:rPr lang="es-ES" sz="1000" b="0" i="0" u="none" strike="noStrike" noProof="0" dirty="0">
                          <a:latin typeface="Roboto"/>
                        </a:rPr>
                        <a:t>Estado Meta Ventas :=</a:t>
                      </a:r>
                      <a:endParaRPr lang="es-ES" dirty="0"/>
                    </a:p>
                    <a:p>
                      <a:pPr lvl="0">
                        <a:buNone/>
                      </a:pPr>
                      <a:r>
                        <a:rPr lang="es-ES" sz="1000" b="0" i="0" u="none" strike="noStrike" noProof="0" dirty="0">
                          <a:latin typeface="Roboto"/>
                        </a:rPr>
                        <a:t>IF([Ventas Netas] &gt;= 100000, "Sobre meta", "Bajo meta")</a:t>
                      </a:r>
                      <a:endParaRPr lang="es-ES" dirty="0"/>
                    </a:p>
                  </a:txBody>
                  <a:tcPr marL="0" marR="0" marT="0" marB="0" anchor="ctr"/>
                </a:tc>
                <a:extLst>
                  <a:ext uri="{0D108BD9-81ED-4DB2-BD59-A6C34878D82A}">
                    <a16:rowId xmlns:a16="http://schemas.microsoft.com/office/drawing/2014/main" val="441511881"/>
                  </a:ext>
                </a:extLst>
              </a:tr>
              <a:tr h="190500">
                <a:tc>
                  <a:txBody>
                    <a:bodyPr/>
                    <a:lstStyle/>
                    <a:p>
                      <a:pPr>
                        <a:buNone/>
                      </a:pPr>
                      <a:r>
                        <a:rPr lang="es-ES" sz="1000" dirty="0">
                          <a:effectLst/>
                        </a:rPr>
                        <a:t>SWITCH</a:t>
                      </a:r>
                    </a:p>
                  </a:txBody>
                  <a:tcPr marL="0" marR="0" marT="0" marB="0" anchor="ctr"/>
                </a:tc>
                <a:tc>
                  <a:txBody>
                    <a:bodyPr/>
                    <a:lstStyle/>
                    <a:p>
                      <a:pPr>
                        <a:buNone/>
                      </a:pPr>
                      <a:r>
                        <a:rPr lang="es-ES" sz="1000" dirty="0"/>
                        <a:t>Condicional</a:t>
                      </a:r>
                    </a:p>
                  </a:txBody>
                  <a:tcPr marL="0" marR="0" marT="0" marB="0" anchor="ctr"/>
                </a:tc>
                <a:tc>
                  <a:txBody>
                    <a:bodyPr/>
                    <a:lstStyle/>
                    <a:p>
                      <a:pPr>
                        <a:buNone/>
                      </a:pPr>
                      <a:r>
                        <a:rPr lang="es-ES" sz="1000" dirty="0"/>
                        <a:t>Evalúa expresiones múltiples y devuelve el resultado correspondiente</a:t>
                      </a:r>
                    </a:p>
                  </a:txBody>
                  <a:tcPr marL="0" marR="0" marT="0" marB="0" anchor="ctr"/>
                </a:tc>
                <a:tc>
                  <a:txBody>
                    <a:bodyPr/>
                    <a:lstStyle/>
                    <a:p>
                      <a:pPr lvl="0" algn="l">
                        <a:lnSpc>
                          <a:spcPct val="100000"/>
                        </a:lnSpc>
                        <a:spcBef>
                          <a:spcPts val="0"/>
                        </a:spcBef>
                        <a:spcAft>
                          <a:spcPts val="0"/>
                        </a:spcAft>
                        <a:buNone/>
                      </a:pPr>
                      <a:endParaRPr lang="es-ES" sz="1000" b="0" i="0" u="none" strike="noStrike" noProof="0" dirty="0">
                        <a:latin typeface="Roboto"/>
                      </a:endParaRPr>
                    </a:p>
                    <a:p>
                      <a:pPr lvl="0" algn="l">
                        <a:lnSpc>
                          <a:spcPct val="100000"/>
                        </a:lnSpc>
                        <a:spcBef>
                          <a:spcPts val="0"/>
                        </a:spcBef>
                        <a:spcAft>
                          <a:spcPts val="0"/>
                        </a:spcAft>
                        <a:buNone/>
                      </a:pPr>
                      <a:r>
                        <a:rPr lang="es-ES" sz="1000" b="0" i="0" u="none" strike="noStrike" noProof="0" dirty="0">
                          <a:latin typeface="Roboto"/>
                        </a:rPr>
                        <a:t>Tramo Ticket :=</a:t>
                      </a:r>
                      <a:endParaRPr lang="es-ES" dirty="0"/>
                    </a:p>
                    <a:p>
                      <a:pPr lvl="0" algn="l">
                        <a:lnSpc>
                          <a:spcPct val="100000"/>
                        </a:lnSpc>
                        <a:spcBef>
                          <a:spcPts val="0"/>
                        </a:spcBef>
                        <a:spcAft>
                          <a:spcPts val="0"/>
                        </a:spcAft>
                        <a:buNone/>
                      </a:pPr>
                      <a:r>
                        <a:rPr lang="es-ES" sz="1000" b="0" i="0" u="none" strike="noStrike" noProof="0" dirty="0">
                          <a:latin typeface="Roboto"/>
                        </a:rPr>
                        <a:t>SWITCH(TRUE(),</a:t>
                      </a:r>
                      <a:endParaRPr lang="es-ES" dirty="0"/>
                    </a:p>
                    <a:p>
                      <a:pPr lvl="0" algn="l">
                        <a:lnSpc>
                          <a:spcPct val="100000"/>
                        </a:lnSpc>
                        <a:spcBef>
                          <a:spcPts val="0"/>
                        </a:spcBef>
                        <a:spcAft>
                          <a:spcPts val="0"/>
                        </a:spcAft>
                        <a:buNone/>
                      </a:pPr>
                      <a:r>
                        <a:rPr lang="es-ES" sz="1000" b="0" i="0" u="none" strike="noStrike" noProof="0" dirty="0">
                          <a:latin typeface="Roboto"/>
                        </a:rPr>
                        <a:t>    [Ticket Promedio] &lt; 50,  "Bajo",</a:t>
                      </a:r>
                      <a:endParaRPr lang="es-ES" dirty="0"/>
                    </a:p>
                    <a:p>
                      <a:pPr lvl="0" algn="l">
                        <a:lnSpc>
                          <a:spcPct val="100000"/>
                        </a:lnSpc>
                        <a:spcBef>
                          <a:spcPts val="0"/>
                        </a:spcBef>
                        <a:spcAft>
                          <a:spcPts val="0"/>
                        </a:spcAft>
                        <a:buNone/>
                      </a:pPr>
                      <a:r>
                        <a:rPr lang="es-ES" sz="1000" b="0" i="0" u="none" strike="noStrike" noProof="0" dirty="0">
                          <a:latin typeface="Roboto"/>
                        </a:rPr>
                        <a:t>    [Ticket Promedio] &lt; 100, "Medio",</a:t>
                      </a:r>
                      <a:endParaRPr lang="es-ES" dirty="0"/>
                    </a:p>
                    <a:p>
                      <a:pPr lvl="0" algn="l">
                        <a:lnSpc>
                          <a:spcPct val="100000"/>
                        </a:lnSpc>
                        <a:spcBef>
                          <a:spcPts val="0"/>
                        </a:spcBef>
                        <a:spcAft>
                          <a:spcPts val="0"/>
                        </a:spcAft>
                        <a:buNone/>
                      </a:pPr>
                      <a:r>
                        <a:rPr lang="es-ES" sz="1000" b="0" i="0" u="none" strike="noStrike" noProof="0" dirty="0">
                          <a:latin typeface="Roboto"/>
                        </a:rPr>
                        <a:t>    "Alto"</a:t>
                      </a:r>
                      <a:endParaRPr lang="es-ES" dirty="0"/>
                    </a:p>
                    <a:p>
                      <a:pPr lvl="0">
                        <a:buNone/>
                      </a:pPr>
                      <a:r>
                        <a:rPr lang="es-ES" sz="1000" b="0" i="0" u="none" strike="noStrike" noProof="0" dirty="0">
                          <a:latin typeface="Roboto"/>
                        </a:rPr>
                        <a:t>)</a:t>
                      </a:r>
                      <a:endParaRPr lang="es-ES" dirty="0"/>
                    </a:p>
                  </a:txBody>
                  <a:tcPr marL="0" marR="0" marT="0" marB="0" anchor="ctr"/>
                </a:tc>
                <a:extLst>
                  <a:ext uri="{0D108BD9-81ED-4DB2-BD59-A6C34878D82A}">
                    <a16:rowId xmlns:a16="http://schemas.microsoft.com/office/drawing/2014/main" val="334123867"/>
                  </a:ext>
                </a:extLst>
              </a:tr>
              <a:tr h="190500">
                <a:tc>
                  <a:txBody>
                    <a:bodyPr/>
                    <a:lstStyle/>
                    <a:p>
                      <a:pPr>
                        <a:buNone/>
                      </a:pPr>
                      <a:r>
                        <a:rPr lang="es-ES" sz="1000" dirty="0">
                          <a:effectLst/>
                        </a:rPr>
                        <a:t>AND / OR</a:t>
                      </a:r>
                    </a:p>
                  </a:txBody>
                  <a:tcPr marL="0" marR="0" marT="0" marB="0" anchor="ctr"/>
                </a:tc>
                <a:tc>
                  <a:txBody>
                    <a:bodyPr/>
                    <a:lstStyle/>
                    <a:p>
                      <a:pPr>
                        <a:buNone/>
                      </a:pPr>
                      <a:r>
                        <a:rPr lang="es-ES" sz="1000" dirty="0"/>
                        <a:t>Condicional</a:t>
                      </a:r>
                    </a:p>
                  </a:txBody>
                  <a:tcPr marL="0" marR="0" marT="0" marB="0" anchor="ctr"/>
                </a:tc>
                <a:tc>
                  <a:txBody>
                    <a:bodyPr/>
                    <a:lstStyle/>
                    <a:p>
                      <a:pPr>
                        <a:buNone/>
                      </a:pPr>
                      <a:r>
                        <a:rPr lang="es-ES" sz="1000" dirty="0"/>
                        <a:t>Evalúa múltiples condiciones lógicas</a:t>
                      </a:r>
                    </a:p>
                  </a:txBody>
                  <a:tcPr marL="0" marR="0" marT="0" marB="0" anchor="ctr"/>
                </a:tc>
                <a:tc>
                  <a:txBody>
                    <a:bodyPr/>
                    <a:lstStyle/>
                    <a:p>
                      <a:pPr lvl="0" algn="l">
                        <a:lnSpc>
                          <a:spcPct val="100000"/>
                        </a:lnSpc>
                        <a:spcBef>
                          <a:spcPts val="0"/>
                        </a:spcBef>
                        <a:spcAft>
                          <a:spcPts val="0"/>
                        </a:spcAft>
                        <a:buNone/>
                      </a:pPr>
                      <a:endParaRPr lang="es-ES" sz="1000" b="0" i="0" u="none" strike="noStrike" noProof="0" dirty="0">
                        <a:latin typeface="Roboto"/>
                      </a:endParaRPr>
                    </a:p>
                    <a:p>
                      <a:pPr lvl="0" algn="l">
                        <a:lnSpc>
                          <a:spcPct val="100000"/>
                        </a:lnSpc>
                        <a:spcBef>
                          <a:spcPts val="0"/>
                        </a:spcBef>
                        <a:spcAft>
                          <a:spcPts val="0"/>
                        </a:spcAft>
                        <a:buNone/>
                      </a:pPr>
                      <a:r>
                        <a:rPr lang="es-ES" sz="1000" b="0" i="0" u="none" strike="noStrike" noProof="0" dirty="0">
                          <a:latin typeface="Roboto"/>
                        </a:rPr>
                        <a:t>Alerta Comercial :=</a:t>
                      </a:r>
                      <a:endParaRPr lang="es-ES" dirty="0"/>
                    </a:p>
                    <a:p>
                      <a:pPr lvl="0" algn="l">
                        <a:lnSpc>
                          <a:spcPct val="100000"/>
                        </a:lnSpc>
                        <a:spcBef>
                          <a:spcPts val="0"/>
                        </a:spcBef>
                        <a:spcAft>
                          <a:spcPts val="0"/>
                        </a:spcAft>
                        <a:buNone/>
                      </a:pPr>
                      <a:r>
                        <a:rPr lang="es-ES" sz="1000" b="0" i="0" u="none" strike="noStrike" noProof="0" dirty="0">
                          <a:latin typeface="Roboto"/>
                        </a:rPr>
                        <a:t>IF( [Ventas Netas] &gt; 100000 &amp;&amp; [% Descuento Promedio] &lt; 0.10, "OK", "Revisar")</a:t>
                      </a:r>
                      <a:endParaRPr lang="es-ES" dirty="0"/>
                    </a:p>
                    <a:p>
                      <a:pPr lvl="0" algn="l">
                        <a:lnSpc>
                          <a:spcPct val="100000"/>
                        </a:lnSpc>
                        <a:spcBef>
                          <a:spcPts val="0"/>
                        </a:spcBef>
                        <a:spcAft>
                          <a:spcPts val="0"/>
                        </a:spcAft>
                        <a:buNone/>
                      </a:pPr>
                      <a:r>
                        <a:rPr lang="es-ES" sz="1000" b="0" i="0" u="none" strike="noStrike" noProof="0" dirty="0">
                          <a:latin typeface="Roboto"/>
                        </a:rPr>
                        <a:t>-- Con OR sería:  ... || [% Descuento Promedio] &lt; 0.10</a:t>
                      </a:r>
                      <a:endParaRPr lang="es-ES" dirty="0"/>
                    </a:p>
                    <a:p>
                      <a:pPr lvl="0">
                        <a:buNone/>
                      </a:pPr>
                      <a:endParaRPr lang="es-ES" sz="1000" dirty="0"/>
                    </a:p>
                  </a:txBody>
                  <a:tcPr marL="0" marR="0" marT="0" marB="0" anchor="ctr"/>
                </a:tc>
                <a:extLst>
                  <a:ext uri="{0D108BD9-81ED-4DB2-BD59-A6C34878D82A}">
                    <a16:rowId xmlns:a16="http://schemas.microsoft.com/office/drawing/2014/main" val="1566362962"/>
                  </a:ext>
                </a:extLst>
              </a:tr>
              <a:tr h="190500">
                <a:tc>
                  <a:txBody>
                    <a:bodyPr/>
                    <a:lstStyle/>
                    <a:p>
                      <a:pPr>
                        <a:buNone/>
                      </a:pPr>
                      <a:r>
                        <a:rPr lang="es-ES" sz="1000" dirty="0">
                          <a:effectLst/>
                        </a:rPr>
                        <a:t>NOT</a:t>
                      </a:r>
                    </a:p>
                  </a:txBody>
                  <a:tcPr marL="0" marR="0" marT="0" marB="0" anchor="ctr"/>
                </a:tc>
                <a:tc>
                  <a:txBody>
                    <a:bodyPr/>
                    <a:lstStyle/>
                    <a:p>
                      <a:pPr>
                        <a:buNone/>
                      </a:pPr>
                      <a:r>
                        <a:rPr lang="es-ES" sz="1000" dirty="0"/>
                        <a:t>Condicional</a:t>
                      </a:r>
                    </a:p>
                  </a:txBody>
                  <a:tcPr marL="0" marR="0" marT="0" marB="0" anchor="ctr"/>
                </a:tc>
                <a:tc>
                  <a:txBody>
                    <a:bodyPr/>
                    <a:lstStyle/>
                    <a:p>
                      <a:pPr>
                        <a:buNone/>
                      </a:pPr>
                      <a:r>
                        <a:rPr lang="es-ES" sz="1000" dirty="0"/>
                        <a:t>Niega una condición lógica</a:t>
                      </a:r>
                    </a:p>
                  </a:txBody>
                  <a:tcPr marL="0" marR="0" marT="0" marB="0" anchor="ctr"/>
                </a:tc>
                <a:tc>
                  <a:txBody>
                    <a:bodyPr/>
                    <a:lstStyle/>
                    <a:p>
                      <a:pPr lvl="0" algn="l">
                        <a:lnSpc>
                          <a:spcPct val="100000"/>
                        </a:lnSpc>
                        <a:spcBef>
                          <a:spcPts val="0"/>
                        </a:spcBef>
                        <a:spcAft>
                          <a:spcPts val="0"/>
                        </a:spcAft>
                        <a:buNone/>
                      </a:pPr>
                      <a:endParaRPr lang="es-ES" sz="1000" b="0" i="0" u="none" strike="noStrike" noProof="0" dirty="0">
                        <a:latin typeface="Roboto"/>
                      </a:endParaRPr>
                    </a:p>
                    <a:p>
                      <a:pPr lvl="0" algn="l">
                        <a:lnSpc>
                          <a:spcPct val="100000"/>
                        </a:lnSpc>
                        <a:spcBef>
                          <a:spcPts val="0"/>
                        </a:spcBef>
                        <a:spcAft>
                          <a:spcPts val="0"/>
                        </a:spcAft>
                        <a:buNone/>
                      </a:pPr>
                      <a:r>
                        <a:rPr lang="es-ES" sz="1000" b="0" i="0" u="none" strike="noStrike" noProof="0" dirty="0">
                          <a:latin typeface="Roboto"/>
                        </a:rPr>
                        <a:t>Titulo </a:t>
                      </a:r>
                      <a:r>
                        <a:rPr lang="es-ES" sz="1000" b="0" i="0" u="none" strike="noStrike" noProof="0" dirty="0" err="1">
                          <a:latin typeface="Roboto"/>
                        </a:rPr>
                        <a:t>Categoria</a:t>
                      </a:r>
                      <a:r>
                        <a:rPr lang="es-ES" sz="1000" b="0" i="0" u="none" strike="noStrike" noProof="0" dirty="0">
                          <a:latin typeface="Roboto"/>
                        </a:rPr>
                        <a:t> =</a:t>
                      </a:r>
                      <a:endParaRPr lang="es-ES" dirty="0"/>
                    </a:p>
                    <a:p>
                      <a:pPr lvl="0">
                        <a:buNone/>
                      </a:pPr>
                      <a:r>
                        <a:rPr lang="es-ES" sz="1000" b="0" i="0" u="none" strike="noStrike" noProof="0" dirty="0">
                          <a:latin typeface="Roboto"/>
                        </a:rPr>
                        <a:t>IF( NOT( ISFILTERED(</a:t>
                      </a:r>
                      <a:r>
                        <a:rPr lang="es-ES" sz="1000" b="0" i="0" u="none" strike="noStrike" noProof="0" err="1">
                          <a:latin typeface="Roboto"/>
                        </a:rPr>
                        <a:t>categorias</a:t>
                      </a:r>
                      <a:r>
                        <a:rPr lang="es-ES" sz="1000" b="0" i="0" u="none" strike="noStrike" noProof="0" dirty="0">
                          <a:latin typeface="Roboto"/>
                        </a:rPr>
                        <a:t>[</a:t>
                      </a:r>
                      <a:r>
                        <a:rPr lang="es-ES" sz="1000" b="0" i="0" u="none" strike="noStrike" noProof="0" err="1">
                          <a:latin typeface="Roboto"/>
                        </a:rPr>
                        <a:t>NombreCategoria</a:t>
                      </a:r>
                      <a:r>
                        <a:rPr lang="es-ES" sz="1000" b="0" i="0" u="none" strike="noStrike" noProof="0" dirty="0">
                          <a:latin typeface="Roboto"/>
                        </a:rPr>
                        <a:t>]) ), "Todas las categorías", "Categoría filtrada")</a:t>
                      </a:r>
                    </a:p>
                    <a:p>
                      <a:pPr lvl="0">
                        <a:buNone/>
                      </a:pPr>
                      <a:endParaRPr lang="es-ES" sz="1000" b="0" i="0" u="none" strike="noStrike" noProof="0" dirty="0">
                        <a:latin typeface="Roboto"/>
                      </a:endParaRPr>
                    </a:p>
                  </a:txBody>
                  <a:tcPr marL="0" marR="0" marT="0" marB="0" anchor="ctr"/>
                </a:tc>
                <a:extLst>
                  <a:ext uri="{0D108BD9-81ED-4DB2-BD59-A6C34878D82A}">
                    <a16:rowId xmlns:a16="http://schemas.microsoft.com/office/drawing/2014/main" val="2718396609"/>
                  </a:ext>
                </a:extLst>
              </a:tr>
            </a:tbl>
          </a:graphicData>
        </a:graphic>
      </p:graphicFrame>
    </p:spTree>
    <p:extLst>
      <p:ext uri="{BB962C8B-B14F-4D97-AF65-F5344CB8AC3E}">
        <p14:creationId xmlns:p14="http://schemas.microsoft.com/office/powerpoint/2010/main" val="1027868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7C668-BCC8-3077-CB99-C2C5E21E8F80}"/>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561B52FA-8EDD-787F-60FA-DE44E76838D5}"/>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Funciones</a:t>
            </a:r>
            <a:r>
              <a:rPr lang="en-US" sz="1900" b="1" dirty="0">
                <a:solidFill>
                  <a:srgbClr val="1F3B72"/>
                </a:solidFill>
                <a:latin typeface="Roboto Slab"/>
                <a:ea typeface="Roboto Slab"/>
                <a:cs typeface="Roboto Slab"/>
              </a:rPr>
              <a:t> DAX de </a:t>
            </a:r>
            <a:r>
              <a:rPr lang="en-US" sz="1900" b="1" dirty="0" err="1">
                <a:solidFill>
                  <a:srgbClr val="1F3B72"/>
                </a:solidFill>
                <a:latin typeface="Roboto Slab"/>
                <a:ea typeface="Roboto Slab"/>
                <a:cs typeface="Roboto Slab"/>
              </a:rPr>
              <a:t>contexto</a:t>
            </a:r>
            <a:r>
              <a:rPr lang="en-US" sz="1900" b="1" dirty="0">
                <a:solidFill>
                  <a:srgbClr val="1F3B72"/>
                </a:solidFill>
                <a:latin typeface="Roboto Slab"/>
                <a:ea typeface="Roboto Slab"/>
                <a:cs typeface="Roboto Slab"/>
              </a:rPr>
              <a:t> de fila</a:t>
            </a:r>
            <a:endParaRPr lang="es-ES" dirty="0"/>
          </a:p>
        </p:txBody>
      </p:sp>
      <p:grpSp>
        <p:nvGrpSpPr>
          <p:cNvPr id="7" name="Group 7">
            <a:extLst>
              <a:ext uri="{FF2B5EF4-FFF2-40B4-BE49-F238E27FC236}">
                <a16:creationId xmlns:a16="http://schemas.microsoft.com/office/drawing/2014/main" id="{EB2EF43E-3ABB-42F6-1856-0DE4512D78DD}"/>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B6884BA7-6BB9-DD58-4EF4-A07004C873D0}"/>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CBC3F1A9-139C-0DF0-13A1-86AC56F2E79E}"/>
              </a:ext>
            </a:extLst>
          </p:cNvPr>
          <p:cNvSpPr/>
          <p:nvPr/>
        </p:nvSpPr>
        <p:spPr>
          <a:xfrm>
            <a:off x="4380585" y="514350"/>
            <a:ext cx="382830" cy="85686"/>
          </a:xfrm>
          <a:prstGeom prst="rect">
            <a:avLst/>
          </a:prstGeom>
          <a:solidFill>
            <a:srgbClr val="6DC53A"/>
          </a:solidFill>
        </p:spPr>
        <p:txBody>
          <a:bodyPr/>
          <a:lstStyle/>
          <a:p>
            <a:endParaRPr lang="es-CL"/>
          </a:p>
        </p:txBody>
      </p:sp>
      <p:graphicFrame>
        <p:nvGraphicFramePr>
          <p:cNvPr id="3" name="Tabla 2">
            <a:extLst>
              <a:ext uri="{FF2B5EF4-FFF2-40B4-BE49-F238E27FC236}">
                <a16:creationId xmlns:a16="http://schemas.microsoft.com/office/drawing/2014/main" id="{04967A05-D070-037F-8191-179B5B859840}"/>
              </a:ext>
            </a:extLst>
          </p:cNvPr>
          <p:cNvGraphicFramePr>
            <a:graphicFrameLocks noGrp="1"/>
          </p:cNvGraphicFramePr>
          <p:nvPr>
            <p:extLst>
              <p:ext uri="{D42A27DB-BD31-4B8C-83A1-F6EECF244321}">
                <p14:modId xmlns:p14="http://schemas.microsoft.com/office/powerpoint/2010/main" val="1159960652"/>
              </p:ext>
            </p:extLst>
          </p:nvPr>
        </p:nvGraphicFramePr>
        <p:xfrm>
          <a:off x="382624" y="1333500"/>
          <a:ext cx="8302251" cy="2628900"/>
        </p:xfrm>
        <a:graphic>
          <a:graphicData uri="http://schemas.openxmlformats.org/drawingml/2006/table">
            <a:tbl>
              <a:tblPr firstRow="1" bandRow="1">
                <a:tableStyleId>{5C22544A-7EE6-4342-B048-85BDC9FD1C3A}</a:tableStyleId>
              </a:tblPr>
              <a:tblGrid>
                <a:gridCol w="1603742">
                  <a:extLst>
                    <a:ext uri="{9D8B030D-6E8A-4147-A177-3AD203B41FA5}">
                      <a16:colId xmlns:a16="http://schemas.microsoft.com/office/drawing/2014/main" val="3673308428"/>
                    </a:ext>
                  </a:extLst>
                </a:gridCol>
                <a:gridCol w="1143000">
                  <a:extLst>
                    <a:ext uri="{9D8B030D-6E8A-4147-A177-3AD203B41FA5}">
                      <a16:colId xmlns:a16="http://schemas.microsoft.com/office/drawing/2014/main" val="151942206"/>
                    </a:ext>
                  </a:extLst>
                </a:gridCol>
                <a:gridCol w="2480930">
                  <a:extLst>
                    <a:ext uri="{9D8B030D-6E8A-4147-A177-3AD203B41FA5}">
                      <a16:colId xmlns:a16="http://schemas.microsoft.com/office/drawing/2014/main" val="2245636187"/>
                    </a:ext>
                  </a:extLst>
                </a:gridCol>
                <a:gridCol w="3074579">
                  <a:extLst>
                    <a:ext uri="{9D8B030D-6E8A-4147-A177-3AD203B41FA5}">
                      <a16:colId xmlns:a16="http://schemas.microsoft.com/office/drawing/2014/main" val="2288200832"/>
                    </a:ext>
                  </a:extLst>
                </a:gridCol>
              </a:tblGrid>
              <a:tr h="190500">
                <a:tc>
                  <a:txBody>
                    <a:bodyPr/>
                    <a:lstStyle/>
                    <a:p>
                      <a:pPr>
                        <a:buNone/>
                      </a:pPr>
                      <a:r>
                        <a:rPr lang="es-ES" sz="1000" dirty="0">
                          <a:effectLst/>
                        </a:rPr>
                        <a:t>Función</a:t>
                      </a:r>
                    </a:p>
                  </a:txBody>
                  <a:tcPr marL="0" marR="0" marT="0" marB="0" anchor="ctr"/>
                </a:tc>
                <a:tc>
                  <a:txBody>
                    <a:bodyPr/>
                    <a:lstStyle/>
                    <a:p>
                      <a:pPr>
                        <a:buNone/>
                      </a:pPr>
                      <a:r>
                        <a:rPr lang="es-ES" sz="1000" dirty="0">
                          <a:effectLst/>
                        </a:rPr>
                        <a:t>Categoría</a:t>
                      </a:r>
                    </a:p>
                  </a:txBody>
                  <a:tcPr marL="0" marR="0" marT="0" marB="0" anchor="ctr"/>
                </a:tc>
                <a:tc>
                  <a:txBody>
                    <a:bodyPr/>
                    <a:lstStyle/>
                    <a:p>
                      <a:pPr>
                        <a:buNone/>
                      </a:pPr>
                      <a:r>
                        <a:rPr lang="es-ES" sz="1000" dirty="0">
                          <a:effectLst/>
                        </a:rPr>
                        <a:t>Uso</a:t>
                      </a:r>
                    </a:p>
                  </a:txBody>
                  <a:tcPr marL="0" marR="0" marT="0" marB="0" anchor="ctr"/>
                </a:tc>
                <a:tc>
                  <a:txBody>
                    <a:bodyPr/>
                    <a:lstStyle/>
                    <a:p>
                      <a:pPr lvl="0">
                        <a:buNone/>
                      </a:pPr>
                      <a:r>
                        <a:rPr lang="es-ES" sz="1000" dirty="0">
                          <a:effectLst/>
                        </a:rPr>
                        <a:t>Ejemplo</a:t>
                      </a:r>
                    </a:p>
                  </a:txBody>
                  <a:tcPr marL="0" marR="0" marT="0" marB="0" anchor="ctr"/>
                </a:tc>
                <a:extLst>
                  <a:ext uri="{0D108BD9-81ED-4DB2-BD59-A6C34878D82A}">
                    <a16:rowId xmlns:a16="http://schemas.microsoft.com/office/drawing/2014/main" val="1524956269"/>
                  </a:ext>
                </a:extLst>
              </a:tr>
              <a:tr h="190500">
                <a:tc>
                  <a:txBody>
                    <a:bodyPr/>
                    <a:lstStyle/>
                    <a:p>
                      <a:pPr>
                        <a:buNone/>
                      </a:pPr>
                      <a:r>
                        <a:rPr lang="es-ES" sz="1000" dirty="0">
                          <a:effectLst/>
                        </a:rPr>
                        <a:t>HASONEVALUE</a:t>
                      </a:r>
                    </a:p>
                  </a:txBody>
                  <a:tcPr marL="0" marR="0" marT="0" marB="0" anchor="ctr"/>
                </a:tc>
                <a:tc>
                  <a:txBody>
                    <a:bodyPr/>
                    <a:lstStyle/>
                    <a:p>
                      <a:pPr>
                        <a:buNone/>
                      </a:pPr>
                      <a:r>
                        <a:rPr lang="es-ES" sz="1000" dirty="0"/>
                        <a:t>Contexto de fila</a:t>
                      </a:r>
                    </a:p>
                  </a:txBody>
                  <a:tcPr marL="0" marR="0" marT="0" marB="0" anchor="ctr"/>
                </a:tc>
                <a:tc>
                  <a:txBody>
                    <a:bodyPr/>
                    <a:lstStyle/>
                    <a:p>
                      <a:pPr>
                        <a:buNone/>
                      </a:pPr>
                      <a:r>
                        <a:rPr lang="es-ES" sz="1000" dirty="0"/>
                        <a:t>Devuelve verdadero si hay un único valor seleccionado</a:t>
                      </a:r>
                    </a:p>
                  </a:txBody>
                  <a:tcPr marL="0" marR="0" marT="0" marB="0" anchor="ctr"/>
                </a:tc>
                <a:tc>
                  <a:txBody>
                    <a:bodyPr/>
                    <a:lstStyle/>
                    <a:p>
                      <a:pPr lvl="0" algn="l">
                        <a:lnSpc>
                          <a:spcPct val="100000"/>
                        </a:lnSpc>
                        <a:spcBef>
                          <a:spcPts val="0"/>
                        </a:spcBef>
                        <a:spcAft>
                          <a:spcPts val="0"/>
                        </a:spcAft>
                        <a:buNone/>
                      </a:pPr>
                      <a:endParaRPr lang="es-ES" sz="1000" b="0" i="0" u="none" strike="noStrike" noProof="0" dirty="0">
                        <a:latin typeface="Roboto"/>
                      </a:endParaRPr>
                    </a:p>
                    <a:p>
                      <a:pPr lvl="0" algn="l">
                        <a:lnSpc>
                          <a:spcPct val="100000"/>
                        </a:lnSpc>
                        <a:spcBef>
                          <a:spcPts val="0"/>
                        </a:spcBef>
                        <a:spcAft>
                          <a:spcPts val="0"/>
                        </a:spcAft>
                        <a:buNone/>
                      </a:pPr>
                      <a:r>
                        <a:rPr lang="es-ES" sz="1000" b="0" i="0" u="none" strike="noStrike" noProof="0" dirty="0">
                          <a:latin typeface="Roboto"/>
                        </a:rPr>
                        <a:t>Etiqueta Producto :=</a:t>
                      </a:r>
                      <a:endParaRPr lang="es-ES" dirty="0"/>
                    </a:p>
                    <a:p>
                      <a:pPr lvl="0" algn="l">
                        <a:lnSpc>
                          <a:spcPct val="100000"/>
                        </a:lnSpc>
                        <a:spcBef>
                          <a:spcPts val="0"/>
                        </a:spcBef>
                        <a:spcAft>
                          <a:spcPts val="0"/>
                        </a:spcAft>
                        <a:buNone/>
                      </a:pPr>
                      <a:r>
                        <a:rPr lang="es-ES" sz="1000" b="0" i="0" u="none" strike="noStrike" noProof="0" dirty="0">
                          <a:latin typeface="Roboto"/>
                        </a:rPr>
                        <a:t>IF( HASONEVALUE(productos[</a:t>
                      </a:r>
                      <a:r>
                        <a:rPr lang="es-ES" sz="1000" b="0" i="0" u="none" strike="noStrike" noProof="0" dirty="0" err="1">
                          <a:latin typeface="Roboto"/>
                        </a:rPr>
                        <a:t>NombreProducto</a:t>
                      </a:r>
                      <a:r>
                        <a:rPr lang="es-ES" sz="1000" b="0" i="0" u="none" strike="noStrike" noProof="0" dirty="0">
                          <a:latin typeface="Roboto"/>
                        </a:rPr>
                        <a:t>]),</a:t>
                      </a:r>
                      <a:endParaRPr lang="es-ES" dirty="0"/>
                    </a:p>
                    <a:p>
                      <a:pPr lvl="0" algn="l">
                        <a:lnSpc>
                          <a:spcPct val="100000"/>
                        </a:lnSpc>
                        <a:spcBef>
                          <a:spcPts val="0"/>
                        </a:spcBef>
                        <a:spcAft>
                          <a:spcPts val="0"/>
                        </a:spcAft>
                        <a:buNone/>
                      </a:pPr>
                      <a:r>
                        <a:rPr lang="es-ES" sz="1000" b="0" i="0" u="none" strike="noStrike" noProof="0" dirty="0">
                          <a:latin typeface="Roboto"/>
                        </a:rPr>
                        <a:t>    VALUES(productos[</a:t>
                      </a:r>
                      <a:r>
                        <a:rPr lang="es-ES" sz="1000" b="0" i="0" u="none" strike="noStrike" noProof="0" dirty="0" err="1">
                          <a:latin typeface="Roboto"/>
                        </a:rPr>
                        <a:t>NombreProducto</a:t>
                      </a:r>
                      <a:r>
                        <a:rPr lang="es-ES" sz="1000" b="0" i="0" u="none" strike="noStrike" noProof="0" dirty="0">
                          <a:latin typeface="Roboto"/>
                        </a:rPr>
                        <a:t>]),</a:t>
                      </a:r>
                      <a:endParaRPr lang="es-ES" dirty="0"/>
                    </a:p>
                    <a:p>
                      <a:pPr lvl="0" algn="l">
                        <a:lnSpc>
                          <a:spcPct val="100000"/>
                        </a:lnSpc>
                        <a:spcBef>
                          <a:spcPts val="0"/>
                        </a:spcBef>
                        <a:spcAft>
                          <a:spcPts val="0"/>
                        </a:spcAft>
                        <a:buNone/>
                      </a:pPr>
                      <a:r>
                        <a:rPr lang="es-ES" sz="1000" b="0" i="0" u="none" strike="noStrike" noProof="0" dirty="0">
                          <a:latin typeface="Roboto"/>
                        </a:rPr>
                        <a:t>    "Varios productos"</a:t>
                      </a:r>
                      <a:endParaRPr lang="es-ES" dirty="0"/>
                    </a:p>
                    <a:p>
                      <a:pPr lvl="0">
                        <a:buNone/>
                      </a:pPr>
                      <a:r>
                        <a:rPr lang="es-ES" sz="1000" b="0" i="0" u="none" strike="noStrike" noProof="0" dirty="0">
                          <a:latin typeface="Roboto"/>
                        </a:rPr>
                        <a:t>)</a:t>
                      </a:r>
                      <a:endParaRPr lang="es-ES" dirty="0"/>
                    </a:p>
                  </a:txBody>
                  <a:tcPr marL="0" marR="0" marT="0" marB="0" anchor="ctr"/>
                </a:tc>
                <a:extLst>
                  <a:ext uri="{0D108BD9-81ED-4DB2-BD59-A6C34878D82A}">
                    <a16:rowId xmlns:a16="http://schemas.microsoft.com/office/drawing/2014/main" val="2597989163"/>
                  </a:ext>
                </a:extLst>
              </a:tr>
              <a:tr h="190500">
                <a:tc>
                  <a:txBody>
                    <a:bodyPr/>
                    <a:lstStyle/>
                    <a:p>
                      <a:pPr>
                        <a:buNone/>
                      </a:pPr>
                      <a:r>
                        <a:rPr lang="es-ES" sz="1000" dirty="0">
                          <a:effectLst/>
                        </a:rPr>
                        <a:t>SELECTEDVALUE</a:t>
                      </a:r>
                    </a:p>
                  </a:txBody>
                  <a:tcPr marL="0" marR="0" marT="0" marB="0" anchor="ctr"/>
                </a:tc>
                <a:tc>
                  <a:txBody>
                    <a:bodyPr/>
                    <a:lstStyle/>
                    <a:p>
                      <a:pPr>
                        <a:buNone/>
                      </a:pPr>
                      <a:r>
                        <a:rPr lang="es-ES" sz="1000" dirty="0"/>
                        <a:t>Contexto de fila</a:t>
                      </a:r>
                    </a:p>
                  </a:txBody>
                  <a:tcPr marL="0" marR="0" marT="0" marB="0" anchor="ctr"/>
                </a:tc>
                <a:tc>
                  <a:txBody>
                    <a:bodyPr/>
                    <a:lstStyle/>
                    <a:p>
                      <a:pPr>
                        <a:buNone/>
                      </a:pPr>
                      <a:r>
                        <a:rPr lang="es-ES" sz="1000" dirty="0"/>
                        <a:t>Devuelve el valor seleccionado o un valor por defecto</a:t>
                      </a:r>
                    </a:p>
                  </a:txBody>
                  <a:tcPr marL="0" marR="0" marT="0" marB="0" anchor="ctr"/>
                </a:tc>
                <a:tc>
                  <a:txBody>
                    <a:bodyPr/>
                    <a:lstStyle/>
                    <a:p>
                      <a:pPr lvl="0" algn="l">
                        <a:lnSpc>
                          <a:spcPct val="100000"/>
                        </a:lnSpc>
                        <a:spcBef>
                          <a:spcPts val="0"/>
                        </a:spcBef>
                        <a:spcAft>
                          <a:spcPts val="0"/>
                        </a:spcAft>
                        <a:buNone/>
                      </a:pPr>
                      <a:endParaRPr lang="es-ES" sz="1000" b="0" i="0" u="none" strike="noStrike" noProof="0" dirty="0">
                        <a:latin typeface="Roboto"/>
                      </a:endParaRPr>
                    </a:p>
                    <a:p>
                      <a:pPr lvl="0" algn="l">
                        <a:lnSpc>
                          <a:spcPct val="100000"/>
                        </a:lnSpc>
                        <a:spcBef>
                          <a:spcPts val="0"/>
                        </a:spcBef>
                        <a:spcAft>
                          <a:spcPts val="0"/>
                        </a:spcAft>
                        <a:buNone/>
                      </a:pPr>
                      <a:r>
                        <a:rPr lang="es-ES" sz="1000" b="0" i="0" u="none" strike="noStrike" noProof="0" dirty="0" err="1">
                          <a:latin typeface="Roboto"/>
                        </a:rPr>
                        <a:t>Categoria</a:t>
                      </a:r>
                      <a:r>
                        <a:rPr lang="es-ES" sz="1000" b="0" i="0" u="none" strike="noStrike" noProof="0" dirty="0">
                          <a:latin typeface="Roboto"/>
                        </a:rPr>
                        <a:t> Seleccionada :=</a:t>
                      </a:r>
                      <a:endParaRPr lang="es-ES"/>
                    </a:p>
                    <a:p>
                      <a:pPr lvl="0" algn="l">
                        <a:lnSpc>
                          <a:spcPct val="100000"/>
                        </a:lnSpc>
                        <a:spcBef>
                          <a:spcPts val="0"/>
                        </a:spcBef>
                        <a:spcAft>
                          <a:spcPts val="0"/>
                        </a:spcAft>
                        <a:buNone/>
                      </a:pPr>
                      <a:r>
                        <a:rPr lang="es-ES" sz="1000" b="0" i="0" u="none" strike="noStrike" noProof="0" dirty="0">
                          <a:latin typeface="Roboto"/>
                        </a:rPr>
                        <a:t>SELECTEDVALUE(</a:t>
                      </a:r>
                      <a:r>
                        <a:rPr lang="es-ES" sz="1000" b="0" i="0" u="none" strike="noStrike" noProof="0" dirty="0" err="1">
                          <a:latin typeface="Roboto"/>
                        </a:rPr>
                        <a:t>categorias</a:t>
                      </a:r>
                      <a:r>
                        <a:rPr lang="es-ES" sz="1000" b="0" i="0" u="none" strike="noStrike" noProof="0" dirty="0">
                          <a:latin typeface="Roboto"/>
                        </a:rPr>
                        <a:t>[</a:t>
                      </a:r>
                      <a:r>
                        <a:rPr lang="es-ES" sz="1000" b="0" i="0" u="none" strike="noStrike" noProof="0" dirty="0" err="1">
                          <a:latin typeface="Roboto"/>
                        </a:rPr>
                        <a:t>NombreCategoria</a:t>
                      </a:r>
                      <a:r>
                        <a:rPr lang="es-ES" sz="1000" b="0" i="0" u="none" strike="noStrike" noProof="0" dirty="0">
                          <a:latin typeface="Roboto"/>
                        </a:rPr>
                        <a:t>], "Todas")</a:t>
                      </a:r>
                      <a:endParaRPr lang="es-ES" dirty="0"/>
                    </a:p>
                    <a:p>
                      <a:pPr lvl="0">
                        <a:buNone/>
                      </a:pPr>
                      <a:endParaRPr lang="es-ES" sz="1000" dirty="0"/>
                    </a:p>
                  </a:txBody>
                  <a:tcPr marL="0" marR="0" marT="0" marB="0" anchor="ctr"/>
                </a:tc>
                <a:extLst>
                  <a:ext uri="{0D108BD9-81ED-4DB2-BD59-A6C34878D82A}">
                    <a16:rowId xmlns:a16="http://schemas.microsoft.com/office/drawing/2014/main" val="4242306686"/>
                  </a:ext>
                </a:extLst>
              </a:tr>
              <a:tr h="190500">
                <a:tc>
                  <a:txBody>
                    <a:bodyPr/>
                    <a:lstStyle/>
                    <a:p>
                      <a:pPr>
                        <a:buNone/>
                      </a:pPr>
                      <a:r>
                        <a:rPr lang="es-ES" sz="1000" dirty="0">
                          <a:effectLst/>
                        </a:rPr>
                        <a:t>ISFILTERED</a:t>
                      </a:r>
                    </a:p>
                  </a:txBody>
                  <a:tcPr marL="0" marR="0" marT="0" marB="0" anchor="ctr"/>
                </a:tc>
                <a:tc>
                  <a:txBody>
                    <a:bodyPr/>
                    <a:lstStyle/>
                    <a:p>
                      <a:pPr>
                        <a:buNone/>
                      </a:pPr>
                      <a:r>
                        <a:rPr lang="es-ES" sz="1000" dirty="0"/>
                        <a:t>Contexto de filtro</a:t>
                      </a:r>
                    </a:p>
                  </a:txBody>
                  <a:tcPr marL="0" marR="0" marT="0" marB="0" anchor="ctr"/>
                </a:tc>
                <a:tc>
                  <a:txBody>
                    <a:bodyPr/>
                    <a:lstStyle/>
                    <a:p>
                      <a:pPr>
                        <a:buNone/>
                      </a:pPr>
                      <a:r>
                        <a:rPr lang="es-ES" sz="1000" dirty="0"/>
                        <a:t>Devuelve verdadero si la columna está filtrada</a:t>
                      </a:r>
                    </a:p>
                  </a:txBody>
                  <a:tcPr marL="0" marR="0" marT="0" marB="0" anchor="ctr"/>
                </a:tc>
                <a:tc>
                  <a:txBody>
                    <a:bodyPr/>
                    <a:lstStyle/>
                    <a:p>
                      <a:pPr lvl="0" algn="l">
                        <a:lnSpc>
                          <a:spcPct val="100000"/>
                        </a:lnSpc>
                        <a:spcBef>
                          <a:spcPts val="0"/>
                        </a:spcBef>
                        <a:spcAft>
                          <a:spcPts val="0"/>
                        </a:spcAft>
                        <a:buNone/>
                      </a:pPr>
                      <a:endParaRPr lang="es-ES" sz="1000" b="0" i="0" u="none" strike="noStrike" noProof="0" dirty="0">
                        <a:latin typeface="Roboto"/>
                      </a:endParaRPr>
                    </a:p>
                    <a:p>
                      <a:pPr lvl="0" algn="l">
                        <a:lnSpc>
                          <a:spcPct val="100000"/>
                        </a:lnSpc>
                        <a:spcBef>
                          <a:spcPts val="0"/>
                        </a:spcBef>
                        <a:spcAft>
                          <a:spcPts val="0"/>
                        </a:spcAft>
                        <a:buNone/>
                      </a:pPr>
                      <a:r>
                        <a:rPr lang="es-ES" sz="1000" b="0" i="0" u="none" strike="noStrike" noProof="0" dirty="0" err="1">
                          <a:latin typeface="Roboto"/>
                        </a:rPr>
                        <a:t>Badge</a:t>
                      </a:r>
                      <a:r>
                        <a:rPr lang="es-ES" sz="1000" b="0" i="0" u="none" strike="noStrike" noProof="0" dirty="0">
                          <a:latin typeface="Roboto"/>
                        </a:rPr>
                        <a:t> Filtro Clientes :=</a:t>
                      </a:r>
                      <a:endParaRPr lang="es-ES"/>
                    </a:p>
                    <a:p>
                      <a:pPr lvl="0" algn="l">
                        <a:lnSpc>
                          <a:spcPct val="100000"/>
                        </a:lnSpc>
                        <a:spcBef>
                          <a:spcPts val="0"/>
                        </a:spcBef>
                        <a:spcAft>
                          <a:spcPts val="0"/>
                        </a:spcAft>
                        <a:buNone/>
                      </a:pPr>
                      <a:r>
                        <a:rPr lang="es-ES" sz="1000" b="0" i="0" u="none" strike="noStrike" noProof="0" dirty="0">
                          <a:latin typeface="Roboto"/>
                        </a:rPr>
                        <a:t>IF( ISFILTERED(clientes[</a:t>
                      </a:r>
                      <a:r>
                        <a:rPr lang="es-ES" sz="1000" b="0" i="0" u="none" strike="noStrike" noProof="0" dirty="0" err="1">
                          <a:latin typeface="Roboto"/>
                        </a:rPr>
                        <a:t>NombreEmpresa</a:t>
                      </a:r>
                      <a:r>
                        <a:rPr lang="es-ES" sz="1000" b="0" i="0" u="none" strike="noStrike" noProof="0" dirty="0">
                          <a:latin typeface="Roboto"/>
                        </a:rPr>
                        <a:t>]), "🔎 Filtro activo", "Sin filtro")</a:t>
                      </a:r>
                      <a:endParaRPr lang="es-ES" dirty="0"/>
                    </a:p>
                    <a:p>
                      <a:pPr lvl="0">
                        <a:buNone/>
                      </a:pPr>
                      <a:endParaRPr lang="es-ES" sz="1000" dirty="0"/>
                    </a:p>
                  </a:txBody>
                  <a:tcPr marL="0" marR="0" marT="0" marB="0" anchor="ctr"/>
                </a:tc>
                <a:extLst>
                  <a:ext uri="{0D108BD9-81ED-4DB2-BD59-A6C34878D82A}">
                    <a16:rowId xmlns:a16="http://schemas.microsoft.com/office/drawing/2014/main" val="4069527808"/>
                  </a:ext>
                </a:extLst>
              </a:tr>
            </a:tbl>
          </a:graphicData>
        </a:graphic>
      </p:graphicFrame>
    </p:spTree>
    <p:extLst>
      <p:ext uri="{BB962C8B-B14F-4D97-AF65-F5344CB8AC3E}">
        <p14:creationId xmlns:p14="http://schemas.microsoft.com/office/powerpoint/2010/main" val="723407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D4C04-2537-14A6-02A9-6563BA21C6F4}"/>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7E263466-E119-0623-18D3-1A2C281FD873}"/>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Funciones</a:t>
            </a:r>
            <a:r>
              <a:rPr lang="en-US" sz="1900" b="1" dirty="0">
                <a:solidFill>
                  <a:srgbClr val="1F3B72"/>
                </a:solidFill>
                <a:latin typeface="Roboto Slab"/>
                <a:ea typeface="Roboto Slab"/>
                <a:cs typeface="Roboto Slab"/>
              </a:rPr>
              <a:t> DAX de time intelligence</a:t>
            </a:r>
            <a:endParaRPr lang="es-ES" dirty="0"/>
          </a:p>
        </p:txBody>
      </p:sp>
      <p:grpSp>
        <p:nvGrpSpPr>
          <p:cNvPr id="7" name="Group 7">
            <a:extLst>
              <a:ext uri="{FF2B5EF4-FFF2-40B4-BE49-F238E27FC236}">
                <a16:creationId xmlns:a16="http://schemas.microsoft.com/office/drawing/2014/main" id="{848DF36C-CC48-9D22-D98B-8E4736683334}"/>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9280BF76-CB0B-A311-8833-9F78A5B87095}"/>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E9F7217B-6BB3-4ABB-9EB0-6DB00B50DC0A}"/>
              </a:ext>
            </a:extLst>
          </p:cNvPr>
          <p:cNvSpPr/>
          <p:nvPr/>
        </p:nvSpPr>
        <p:spPr>
          <a:xfrm>
            <a:off x="4380585" y="514350"/>
            <a:ext cx="382830" cy="85686"/>
          </a:xfrm>
          <a:prstGeom prst="rect">
            <a:avLst/>
          </a:prstGeom>
          <a:solidFill>
            <a:srgbClr val="6DC53A"/>
          </a:solidFill>
        </p:spPr>
        <p:txBody>
          <a:bodyPr/>
          <a:lstStyle/>
          <a:p>
            <a:endParaRPr lang="es-CL"/>
          </a:p>
        </p:txBody>
      </p:sp>
      <p:graphicFrame>
        <p:nvGraphicFramePr>
          <p:cNvPr id="3" name="Tabla 2">
            <a:extLst>
              <a:ext uri="{FF2B5EF4-FFF2-40B4-BE49-F238E27FC236}">
                <a16:creationId xmlns:a16="http://schemas.microsoft.com/office/drawing/2014/main" id="{C07C624C-A06E-C5EE-38A2-1959B23F70F6}"/>
              </a:ext>
            </a:extLst>
          </p:cNvPr>
          <p:cNvGraphicFramePr>
            <a:graphicFrameLocks noGrp="1"/>
          </p:cNvGraphicFramePr>
          <p:nvPr>
            <p:extLst>
              <p:ext uri="{D42A27DB-BD31-4B8C-83A1-F6EECF244321}">
                <p14:modId xmlns:p14="http://schemas.microsoft.com/office/powerpoint/2010/main" val="2723391973"/>
              </p:ext>
            </p:extLst>
          </p:nvPr>
        </p:nvGraphicFramePr>
        <p:xfrm>
          <a:off x="347182" y="1098698"/>
          <a:ext cx="8302251" cy="3543300"/>
        </p:xfrm>
        <a:graphic>
          <a:graphicData uri="http://schemas.openxmlformats.org/drawingml/2006/table">
            <a:tbl>
              <a:tblPr firstRow="1" bandRow="1">
                <a:tableStyleId>{5C22544A-7EE6-4342-B048-85BDC9FD1C3A}</a:tableStyleId>
              </a:tblPr>
              <a:tblGrid>
                <a:gridCol w="1603742">
                  <a:extLst>
                    <a:ext uri="{9D8B030D-6E8A-4147-A177-3AD203B41FA5}">
                      <a16:colId xmlns:a16="http://schemas.microsoft.com/office/drawing/2014/main" val="3673308428"/>
                    </a:ext>
                  </a:extLst>
                </a:gridCol>
                <a:gridCol w="1143000">
                  <a:extLst>
                    <a:ext uri="{9D8B030D-6E8A-4147-A177-3AD203B41FA5}">
                      <a16:colId xmlns:a16="http://schemas.microsoft.com/office/drawing/2014/main" val="151942206"/>
                    </a:ext>
                  </a:extLst>
                </a:gridCol>
                <a:gridCol w="2480930">
                  <a:extLst>
                    <a:ext uri="{9D8B030D-6E8A-4147-A177-3AD203B41FA5}">
                      <a16:colId xmlns:a16="http://schemas.microsoft.com/office/drawing/2014/main" val="2245636187"/>
                    </a:ext>
                  </a:extLst>
                </a:gridCol>
                <a:gridCol w="3074579">
                  <a:extLst>
                    <a:ext uri="{9D8B030D-6E8A-4147-A177-3AD203B41FA5}">
                      <a16:colId xmlns:a16="http://schemas.microsoft.com/office/drawing/2014/main" val="2288200832"/>
                    </a:ext>
                  </a:extLst>
                </a:gridCol>
              </a:tblGrid>
              <a:tr h="190500">
                <a:tc>
                  <a:txBody>
                    <a:bodyPr/>
                    <a:lstStyle/>
                    <a:p>
                      <a:pPr>
                        <a:buNone/>
                      </a:pPr>
                      <a:r>
                        <a:rPr lang="es-ES" sz="1000" dirty="0">
                          <a:effectLst/>
                        </a:rPr>
                        <a:t>Función</a:t>
                      </a:r>
                    </a:p>
                  </a:txBody>
                  <a:tcPr marL="0" marR="0" marT="0" marB="0" anchor="ctr"/>
                </a:tc>
                <a:tc>
                  <a:txBody>
                    <a:bodyPr/>
                    <a:lstStyle/>
                    <a:p>
                      <a:pPr>
                        <a:buNone/>
                      </a:pPr>
                      <a:r>
                        <a:rPr lang="es-ES" sz="1000" dirty="0">
                          <a:effectLst/>
                        </a:rPr>
                        <a:t>Categoría</a:t>
                      </a:r>
                    </a:p>
                  </a:txBody>
                  <a:tcPr marL="0" marR="0" marT="0" marB="0" anchor="ctr"/>
                </a:tc>
                <a:tc>
                  <a:txBody>
                    <a:bodyPr/>
                    <a:lstStyle/>
                    <a:p>
                      <a:pPr>
                        <a:buNone/>
                      </a:pPr>
                      <a:r>
                        <a:rPr lang="es-ES" sz="1000" dirty="0">
                          <a:effectLst/>
                        </a:rPr>
                        <a:t>Uso</a:t>
                      </a:r>
                    </a:p>
                  </a:txBody>
                  <a:tcPr marL="0" marR="0" marT="0" marB="0" anchor="ctr"/>
                </a:tc>
                <a:tc>
                  <a:txBody>
                    <a:bodyPr/>
                    <a:lstStyle/>
                    <a:p>
                      <a:pPr lvl="0">
                        <a:buNone/>
                      </a:pPr>
                      <a:r>
                        <a:rPr lang="es-ES" sz="1000" dirty="0">
                          <a:effectLst/>
                        </a:rPr>
                        <a:t>Ejemplo</a:t>
                      </a:r>
                    </a:p>
                  </a:txBody>
                  <a:tcPr marL="0" marR="0" marT="0" marB="0" anchor="ctr"/>
                </a:tc>
                <a:extLst>
                  <a:ext uri="{0D108BD9-81ED-4DB2-BD59-A6C34878D82A}">
                    <a16:rowId xmlns:a16="http://schemas.microsoft.com/office/drawing/2014/main" val="1524956269"/>
                  </a:ext>
                </a:extLst>
              </a:tr>
              <a:tr h="190500">
                <a:tc>
                  <a:txBody>
                    <a:bodyPr/>
                    <a:lstStyle/>
                    <a:p>
                      <a:pPr>
                        <a:buNone/>
                      </a:pPr>
                      <a:r>
                        <a:rPr lang="es-ES" sz="1000" dirty="0">
                          <a:effectLst/>
                        </a:rPr>
                        <a:t>TOTALYTD</a:t>
                      </a:r>
                    </a:p>
                  </a:txBody>
                  <a:tcPr marL="0" marR="0" marT="0" marB="0" anchor="ctr"/>
                </a:tc>
                <a:tc>
                  <a:txBody>
                    <a:bodyPr/>
                    <a:lstStyle/>
                    <a:p>
                      <a:pPr>
                        <a:buNone/>
                      </a:pPr>
                      <a:r>
                        <a:rPr lang="es-ES" sz="1000" dirty="0"/>
                        <a:t>Time </a:t>
                      </a:r>
                      <a:r>
                        <a:rPr lang="es-ES" sz="1000" err="1"/>
                        <a:t>Intelligence</a:t>
                      </a:r>
                      <a:endParaRPr lang="es-ES" sz="1000" dirty="0" err="1"/>
                    </a:p>
                  </a:txBody>
                  <a:tcPr marL="0" marR="0" marT="0" marB="0" anchor="ctr"/>
                </a:tc>
                <a:tc>
                  <a:txBody>
                    <a:bodyPr/>
                    <a:lstStyle/>
                    <a:p>
                      <a:pPr>
                        <a:buNone/>
                      </a:pPr>
                      <a:r>
                        <a:rPr lang="es-ES" sz="1000" dirty="0"/>
                        <a:t>Acumula una medida desde el inicio del año</a:t>
                      </a:r>
                    </a:p>
                  </a:txBody>
                  <a:tcPr marL="0" marR="0" marT="0" marB="0" anchor="ctr"/>
                </a:tc>
                <a:tc>
                  <a:txBody>
                    <a:bodyPr/>
                    <a:lstStyle/>
                    <a:p>
                      <a:pPr lvl="0" algn="l">
                        <a:lnSpc>
                          <a:spcPct val="100000"/>
                        </a:lnSpc>
                        <a:spcBef>
                          <a:spcPts val="0"/>
                        </a:spcBef>
                        <a:spcAft>
                          <a:spcPts val="0"/>
                        </a:spcAft>
                        <a:buNone/>
                      </a:pPr>
                      <a:endParaRPr lang="es-ES" sz="1000" b="0" i="0" u="none" strike="noStrike" noProof="0" dirty="0">
                        <a:latin typeface="Roboto"/>
                      </a:endParaRPr>
                    </a:p>
                    <a:p>
                      <a:pPr lvl="0" algn="l">
                        <a:lnSpc>
                          <a:spcPct val="100000"/>
                        </a:lnSpc>
                        <a:spcBef>
                          <a:spcPts val="0"/>
                        </a:spcBef>
                        <a:spcAft>
                          <a:spcPts val="0"/>
                        </a:spcAft>
                        <a:buNone/>
                      </a:pPr>
                      <a:r>
                        <a:rPr lang="es-ES" sz="1000" b="0" i="0" u="none" strike="noStrike" noProof="0" dirty="0">
                          <a:latin typeface="Roboto"/>
                        </a:rPr>
                        <a:t>Ventas YTD :=</a:t>
                      </a:r>
                      <a:endParaRPr lang="es-ES" dirty="0"/>
                    </a:p>
                    <a:p>
                      <a:pPr lvl="0" algn="l">
                        <a:lnSpc>
                          <a:spcPct val="100000"/>
                        </a:lnSpc>
                        <a:spcBef>
                          <a:spcPts val="0"/>
                        </a:spcBef>
                        <a:spcAft>
                          <a:spcPts val="0"/>
                        </a:spcAft>
                        <a:buNone/>
                      </a:pPr>
                      <a:r>
                        <a:rPr lang="es-ES" sz="1000" b="0" i="0" u="none" strike="noStrike" noProof="0" dirty="0">
                          <a:latin typeface="Roboto"/>
                        </a:rPr>
                        <a:t>TOTALYTD( [Ventas Netas], 'Calendario'[Date] )</a:t>
                      </a:r>
                      <a:endParaRPr lang="es-ES" dirty="0"/>
                    </a:p>
                    <a:p>
                      <a:pPr lvl="0">
                        <a:buNone/>
                      </a:pPr>
                      <a:endParaRPr lang="es-ES" sz="1000" dirty="0"/>
                    </a:p>
                  </a:txBody>
                  <a:tcPr marL="0" marR="0" marT="0" marB="0" anchor="ctr"/>
                </a:tc>
                <a:extLst>
                  <a:ext uri="{0D108BD9-81ED-4DB2-BD59-A6C34878D82A}">
                    <a16:rowId xmlns:a16="http://schemas.microsoft.com/office/drawing/2014/main" val="1942191746"/>
                  </a:ext>
                </a:extLst>
              </a:tr>
              <a:tr h="190500">
                <a:tc>
                  <a:txBody>
                    <a:bodyPr/>
                    <a:lstStyle/>
                    <a:p>
                      <a:pPr>
                        <a:buNone/>
                      </a:pPr>
                      <a:r>
                        <a:rPr lang="es-ES" sz="1000" dirty="0">
                          <a:effectLst/>
                        </a:rPr>
                        <a:t>SAMEPERIODLASTYEAR</a:t>
                      </a:r>
                    </a:p>
                  </a:txBody>
                  <a:tcPr marL="0" marR="0" marT="0" marB="0" anchor="ctr"/>
                </a:tc>
                <a:tc>
                  <a:txBody>
                    <a:bodyPr/>
                    <a:lstStyle/>
                    <a:p>
                      <a:pPr>
                        <a:buNone/>
                      </a:pPr>
                      <a:r>
                        <a:rPr lang="es-ES" sz="1000" dirty="0"/>
                        <a:t>Time </a:t>
                      </a:r>
                      <a:r>
                        <a:rPr lang="es-ES" sz="1000" err="1"/>
                        <a:t>Intelligence</a:t>
                      </a:r>
                      <a:endParaRPr lang="es-ES" sz="1000" dirty="0" err="1"/>
                    </a:p>
                  </a:txBody>
                  <a:tcPr marL="0" marR="0" marT="0" marB="0" anchor="ctr"/>
                </a:tc>
                <a:tc>
                  <a:txBody>
                    <a:bodyPr/>
                    <a:lstStyle/>
                    <a:p>
                      <a:pPr>
                        <a:buNone/>
                      </a:pPr>
                      <a:r>
                        <a:rPr lang="es-ES" sz="1000" dirty="0"/>
                        <a:t>Devuelve el mismo periodo del año anterior</a:t>
                      </a:r>
                    </a:p>
                  </a:txBody>
                  <a:tcPr marL="0" marR="0" marT="0" marB="0" anchor="ctr"/>
                </a:tc>
                <a:tc>
                  <a:txBody>
                    <a:bodyPr/>
                    <a:lstStyle/>
                    <a:p>
                      <a:pPr lvl="0" algn="l">
                        <a:lnSpc>
                          <a:spcPct val="100000"/>
                        </a:lnSpc>
                        <a:spcBef>
                          <a:spcPts val="0"/>
                        </a:spcBef>
                        <a:spcAft>
                          <a:spcPts val="0"/>
                        </a:spcAft>
                        <a:buNone/>
                      </a:pPr>
                      <a:endParaRPr lang="es-ES" sz="1000" b="0" i="0" u="none" strike="noStrike" noProof="0" dirty="0">
                        <a:latin typeface="Roboto"/>
                      </a:endParaRPr>
                    </a:p>
                    <a:p>
                      <a:pPr lvl="0" algn="l">
                        <a:lnSpc>
                          <a:spcPct val="100000"/>
                        </a:lnSpc>
                        <a:spcBef>
                          <a:spcPts val="0"/>
                        </a:spcBef>
                        <a:spcAft>
                          <a:spcPts val="0"/>
                        </a:spcAft>
                        <a:buNone/>
                      </a:pPr>
                      <a:r>
                        <a:rPr lang="es-ES" sz="1000" b="0" i="0" u="none" strike="noStrike" noProof="0" dirty="0">
                          <a:latin typeface="Roboto"/>
                        </a:rPr>
                        <a:t>Ventas Mismo Período LY :=</a:t>
                      </a:r>
                      <a:endParaRPr lang="es-ES" dirty="0"/>
                    </a:p>
                    <a:p>
                      <a:pPr lvl="0" algn="l">
                        <a:lnSpc>
                          <a:spcPct val="100000"/>
                        </a:lnSpc>
                        <a:spcBef>
                          <a:spcPts val="0"/>
                        </a:spcBef>
                        <a:spcAft>
                          <a:spcPts val="0"/>
                        </a:spcAft>
                        <a:buNone/>
                      </a:pPr>
                      <a:r>
                        <a:rPr lang="es-ES" sz="1000" b="0" i="0" u="none" strike="noStrike" noProof="0" dirty="0">
                          <a:latin typeface="Roboto"/>
                        </a:rPr>
                        <a:t>CALCULATE( [Ventas Netas], SAMEPERIODLASTYEAR('Calendario'[Date]) )</a:t>
                      </a:r>
                      <a:endParaRPr lang="es-ES" dirty="0"/>
                    </a:p>
                    <a:p>
                      <a:pPr lvl="0">
                        <a:buNone/>
                      </a:pPr>
                      <a:endParaRPr lang="es-ES" sz="1000" dirty="0"/>
                    </a:p>
                  </a:txBody>
                  <a:tcPr marL="0" marR="0" marT="0" marB="0" anchor="ctr"/>
                </a:tc>
                <a:extLst>
                  <a:ext uri="{0D108BD9-81ED-4DB2-BD59-A6C34878D82A}">
                    <a16:rowId xmlns:a16="http://schemas.microsoft.com/office/drawing/2014/main" val="380747135"/>
                  </a:ext>
                </a:extLst>
              </a:tr>
              <a:tr h="190500">
                <a:tc>
                  <a:txBody>
                    <a:bodyPr/>
                    <a:lstStyle/>
                    <a:p>
                      <a:pPr>
                        <a:buNone/>
                      </a:pPr>
                      <a:r>
                        <a:rPr lang="es-ES" sz="1000" dirty="0">
                          <a:effectLst/>
                        </a:rPr>
                        <a:t>PREVIOUSMONTH</a:t>
                      </a:r>
                    </a:p>
                  </a:txBody>
                  <a:tcPr marL="0" marR="0" marT="0" marB="0" anchor="ctr"/>
                </a:tc>
                <a:tc>
                  <a:txBody>
                    <a:bodyPr/>
                    <a:lstStyle/>
                    <a:p>
                      <a:pPr>
                        <a:buNone/>
                      </a:pPr>
                      <a:r>
                        <a:rPr lang="es-ES" sz="1000" dirty="0"/>
                        <a:t>Time </a:t>
                      </a:r>
                      <a:r>
                        <a:rPr lang="es-ES" sz="1000" err="1"/>
                        <a:t>Intelligence</a:t>
                      </a:r>
                      <a:endParaRPr lang="es-ES" sz="1000" dirty="0" err="1"/>
                    </a:p>
                  </a:txBody>
                  <a:tcPr marL="0" marR="0" marT="0" marB="0" anchor="ctr"/>
                </a:tc>
                <a:tc>
                  <a:txBody>
                    <a:bodyPr/>
                    <a:lstStyle/>
                    <a:p>
                      <a:pPr>
                        <a:buNone/>
                      </a:pPr>
                      <a:r>
                        <a:rPr lang="es-ES" sz="1000" dirty="0"/>
                        <a:t>Devuelve el mes anterior</a:t>
                      </a:r>
                    </a:p>
                  </a:txBody>
                  <a:tcPr marL="0" marR="0" marT="0" marB="0" anchor="ctr"/>
                </a:tc>
                <a:tc>
                  <a:txBody>
                    <a:bodyPr/>
                    <a:lstStyle/>
                    <a:p>
                      <a:pPr lvl="0" algn="l">
                        <a:lnSpc>
                          <a:spcPct val="100000"/>
                        </a:lnSpc>
                        <a:spcBef>
                          <a:spcPts val="0"/>
                        </a:spcBef>
                        <a:spcAft>
                          <a:spcPts val="0"/>
                        </a:spcAft>
                        <a:buNone/>
                      </a:pPr>
                      <a:endParaRPr lang="es-ES" sz="1000" b="0" i="0" u="none" strike="noStrike" noProof="0" dirty="0">
                        <a:latin typeface="Roboto"/>
                      </a:endParaRPr>
                    </a:p>
                    <a:p>
                      <a:pPr lvl="0" algn="l">
                        <a:lnSpc>
                          <a:spcPct val="100000"/>
                        </a:lnSpc>
                        <a:spcBef>
                          <a:spcPts val="0"/>
                        </a:spcBef>
                        <a:spcAft>
                          <a:spcPts val="0"/>
                        </a:spcAft>
                        <a:buNone/>
                      </a:pPr>
                      <a:r>
                        <a:rPr lang="es-ES" sz="1000" b="0" i="0" u="none" strike="noStrike" noProof="0" dirty="0">
                          <a:latin typeface="Roboto"/>
                        </a:rPr>
                        <a:t>Ventas Mes Anterior :=</a:t>
                      </a:r>
                      <a:endParaRPr lang="es-ES" dirty="0"/>
                    </a:p>
                    <a:p>
                      <a:pPr lvl="0" algn="l">
                        <a:lnSpc>
                          <a:spcPct val="100000"/>
                        </a:lnSpc>
                        <a:spcBef>
                          <a:spcPts val="0"/>
                        </a:spcBef>
                        <a:spcAft>
                          <a:spcPts val="0"/>
                        </a:spcAft>
                        <a:buNone/>
                      </a:pPr>
                      <a:r>
                        <a:rPr lang="es-ES" sz="1000" b="0" i="0" u="none" strike="noStrike" noProof="0" dirty="0">
                          <a:latin typeface="Roboto"/>
                        </a:rPr>
                        <a:t>CALCULATE( [Ventas Netas], PREVIOUSMONTH('Calendario'[Date]) )</a:t>
                      </a:r>
                      <a:endParaRPr lang="es-ES" dirty="0"/>
                    </a:p>
                    <a:p>
                      <a:pPr lvl="0">
                        <a:buNone/>
                      </a:pPr>
                      <a:endParaRPr lang="es-ES" sz="1000" dirty="0"/>
                    </a:p>
                  </a:txBody>
                  <a:tcPr marL="0" marR="0" marT="0" marB="0" anchor="ctr"/>
                </a:tc>
                <a:extLst>
                  <a:ext uri="{0D108BD9-81ED-4DB2-BD59-A6C34878D82A}">
                    <a16:rowId xmlns:a16="http://schemas.microsoft.com/office/drawing/2014/main" val="2867420453"/>
                  </a:ext>
                </a:extLst>
              </a:tr>
              <a:tr h="190500">
                <a:tc>
                  <a:txBody>
                    <a:bodyPr/>
                    <a:lstStyle/>
                    <a:p>
                      <a:pPr>
                        <a:buNone/>
                      </a:pPr>
                      <a:r>
                        <a:rPr lang="es-ES" sz="1000" dirty="0">
                          <a:effectLst/>
                        </a:rPr>
                        <a:t>DATESYTD</a:t>
                      </a:r>
                    </a:p>
                  </a:txBody>
                  <a:tcPr marL="0" marR="0" marT="0" marB="0" anchor="ctr"/>
                </a:tc>
                <a:tc>
                  <a:txBody>
                    <a:bodyPr/>
                    <a:lstStyle/>
                    <a:p>
                      <a:pPr>
                        <a:buNone/>
                      </a:pPr>
                      <a:r>
                        <a:rPr lang="es-ES" sz="1000" dirty="0"/>
                        <a:t>Time </a:t>
                      </a:r>
                      <a:r>
                        <a:rPr lang="es-ES" sz="1000" err="1"/>
                        <a:t>Intelligence</a:t>
                      </a:r>
                      <a:endParaRPr lang="es-ES" sz="1000" dirty="0" err="1"/>
                    </a:p>
                  </a:txBody>
                  <a:tcPr marL="0" marR="0" marT="0" marB="0" anchor="ctr"/>
                </a:tc>
                <a:tc>
                  <a:txBody>
                    <a:bodyPr/>
                    <a:lstStyle/>
                    <a:p>
                      <a:pPr>
                        <a:buNone/>
                      </a:pPr>
                      <a:r>
                        <a:rPr lang="es-ES" sz="1000" dirty="0"/>
                        <a:t>Devuelve fechas desde el inicio del año hasta la fecha actual</a:t>
                      </a:r>
                    </a:p>
                  </a:txBody>
                  <a:tcPr marL="0" marR="0" marT="0" marB="0" anchor="ctr"/>
                </a:tc>
                <a:tc>
                  <a:txBody>
                    <a:bodyPr/>
                    <a:lstStyle/>
                    <a:p>
                      <a:pPr lvl="0" algn="l">
                        <a:lnSpc>
                          <a:spcPct val="100000"/>
                        </a:lnSpc>
                        <a:spcBef>
                          <a:spcPts val="0"/>
                        </a:spcBef>
                        <a:spcAft>
                          <a:spcPts val="0"/>
                        </a:spcAft>
                        <a:buNone/>
                      </a:pPr>
                      <a:endParaRPr lang="es-ES" sz="1000" b="0" i="0" u="none" strike="noStrike" noProof="0" dirty="0">
                        <a:latin typeface="Roboto"/>
                      </a:endParaRPr>
                    </a:p>
                    <a:p>
                      <a:pPr lvl="0" algn="l">
                        <a:lnSpc>
                          <a:spcPct val="100000"/>
                        </a:lnSpc>
                        <a:spcBef>
                          <a:spcPts val="0"/>
                        </a:spcBef>
                        <a:spcAft>
                          <a:spcPts val="0"/>
                        </a:spcAft>
                        <a:buNone/>
                      </a:pPr>
                      <a:r>
                        <a:rPr lang="es-ES" sz="1000" b="0" i="0" u="none" strike="noStrike" noProof="0" dirty="0">
                          <a:latin typeface="Roboto"/>
                        </a:rPr>
                        <a:t>Unidades YTD :=</a:t>
                      </a:r>
                      <a:endParaRPr lang="es-ES" dirty="0"/>
                    </a:p>
                    <a:p>
                      <a:pPr lvl="0" algn="l">
                        <a:lnSpc>
                          <a:spcPct val="100000"/>
                        </a:lnSpc>
                        <a:spcBef>
                          <a:spcPts val="0"/>
                        </a:spcBef>
                        <a:spcAft>
                          <a:spcPts val="0"/>
                        </a:spcAft>
                        <a:buNone/>
                      </a:pPr>
                      <a:r>
                        <a:rPr lang="es-ES" sz="1000" b="0" i="0" u="none" strike="noStrike" noProof="0" dirty="0">
                          <a:latin typeface="Roboto"/>
                        </a:rPr>
                        <a:t>CALCULATE( SUM(</a:t>
                      </a:r>
                      <a:r>
                        <a:rPr lang="es-ES" sz="1000" b="0" i="0" u="none" strike="noStrike" noProof="0" dirty="0" err="1">
                          <a:latin typeface="Roboto"/>
                        </a:rPr>
                        <a:t>detalles_pedido</a:t>
                      </a:r>
                      <a:r>
                        <a:rPr lang="es-ES" sz="1000" b="0" i="0" u="none" strike="noStrike" noProof="0" dirty="0">
                          <a:latin typeface="Roboto"/>
                        </a:rPr>
                        <a:t>[Cantidad]), DATESYTD('Calendario'[Date]) )</a:t>
                      </a:r>
                      <a:endParaRPr lang="es-ES" dirty="0"/>
                    </a:p>
                  </a:txBody>
                  <a:tcPr marL="0" marR="0" marT="0" marB="0" anchor="ctr"/>
                </a:tc>
                <a:extLst>
                  <a:ext uri="{0D108BD9-81ED-4DB2-BD59-A6C34878D82A}">
                    <a16:rowId xmlns:a16="http://schemas.microsoft.com/office/drawing/2014/main" val="3833302266"/>
                  </a:ext>
                </a:extLst>
              </a:tr>
              <a:tr h="190500">
                <a:tc>
                  <a:txBody>
                    <a:bodyPr/>
                    <a:lstStyle/>
                    <a:p>
                      <a:pPr>
                        <a:buNone/>
                      </a:pPr>
                      <a:r>
                        <a:rPr lang="es-ES" sz="1000" dirty="0">
                          <a:effectLst/>
                        </a:rPr>
                        <a:t>DATEADD</a:t>
                      </a:r>
                    </a:p>
                  </a:txBody>
                  <a:tcPr marL="0" marR="0" marT="0" marB="0" anchor="ctr"/>
                </a:tc>
                <a:tc>
                  <a:txBody>
                    <a:bodyPr/>
                    <a:lstStyle/>
                    <a:p>
                      <a:pPr>
                        <a:buNone/>
                      </a:pPr>
                      <a:r>
                        <a:rPr lang="es-ES" sz="1000" dirty="0"/>
                        <a:t>Time </a:t>
                      </a:r>
                      <a:r>
                        <a:rPr lang="es-ES" sz="1000" err="1"/>
                        <a:t>Intelligence</a:t>
                      </a:r>
                      <a:endParaRPr lang="es-ES" sz="1000" dirty="0" err="1"/>
                    </a:p>
                  </a:txBody>
                  <a:tcPr marL="0" marR="0" marT="0" marB="0" anchor="ctr"/>
                </a:tc>
                <a:tc>
                  <a:txBody>
                    <a:bodyPr/>
                    <a:lstStyle/>
                    <a:p>
                      <a:pPr>
                        <a:buNone/>
                      </a:pPr>
                      <a:r>
                        <a:rPr lang="es-ES" sz="1000" dirty="0"/>
                        <a:t>Desplaza fechas hacia atrás o adelante en el tiempo</a:t>
                      </a:r>
                    </a:p>
                  </a:txBody>
                  <a:tcPr marL="0" marR="0" marT="0" marB="0" anchor="ctr"/>
                </a:tc>
                <a:tc>
                  <a:txBody>
                    <a:bodyPr/>
                    <a:lstStyle/>
                    <a:p>
                      <a:pPr lvl="0" algn="l">
                        <a:lnSpc>
                          <a:spcPct val="100000"/>
                        </a:lnSpc>
                        <a:spcBef>
                          <a:spcPts val="0"/>
                        </a:spcBef>
                        <a:spcAft>
                          <a:spcPts val="0"/>
                        </a:spcAft>
                        <a:buNone/>
                      </a:pPr>
                      <a:endParaRPr lang="es-ES" sz="1000" b="0" i="0" u="none" strike="noStrike" noProof="0" dirty="0">
                        <a:latin typeface="Roboto"/>
                      </a:endParaRPr>
                    </a:p>
                    <a:p>
                      <a:pPr lvl="0" algn="l">
                        <a:lnSpc>
                          <a:spcPct val="100000"/>
                        </a:lnSpc>
                        <a:spcBef>
                          <a:spcPts val="0"/>
                        </a:spcBef>
                        <a:spcAft>
                          <a:spcPts val="0"/>
                        </a:spcAft>
                        <a:buNone/>
                      </a:pPr>
                      <a:r>
                        <a:rPr lang="es-ES" sz="1000" b="0" i="0" u="none" strike="noStrike" noProof="0" dirty="0">
                          <a:latin typeface="Roboto"/>
                        </a:rPr>
                        <a:t>Ventas 3M Atrás :=</a:t>
                      </a:r>
                      <a:endParaRPr lang="es-ES" dirty="0"/>
                    </a:p>
                    <a:p>
                      <a:pPr lvl="0" algn="l">
                        <a:lnSpc>
                          <a:spcPct val="100000"/>
                        </a:lnSpc>
                        <a:spcBef>
                          <a:spcPts val="0"/>
                        </a:spcBef>
                        <a:spcAft>
                          <a:spcPts val="0"/>
                        </a:spcAft>
                        <a:buNone/>
                      </a:pPr>
                      <a:r>
                        <a:rPr lang="es-ES" sz="1000" b="0" i="0" u="none" strike="noStrike" noProof="0" dirty="0">
                          <a:latin typeface="Roboto"/>
                        </a:rPr>
                        <a:t>CALCULATE( [Ventas Netas], DATEADD('Calendario'[Date], -3, MONTH) )</a:t>
                      </a:r>
                      <a:endParaRPr lang="es-ES" dirty="0"/>
                    </a:p>
                  </a:txBody>
                  <a:tcPr marL="0" marR="0" marT="0" marB="0" anchor="ctr"/>
                </a:tc>
                <a:extLst>
                  <a:ext uri="{0D108BD9-81ED-4DB2-BD59-A6C34878D82A}">
                    <a16:rowId xmlns:a16="http://schemas.microsoft.com/office/drawing/2014/main" val="3200613306"/>
                  </a:ext>
                </a:extLst>
              </a:tr>
            </a:tbl>
          </a:graphicData>
        </a:graphic>
      </p:graphicFrame>
    </p:spTree>
    <p:extLst>
      <p:ext uri="{BB962C8B-B14F-4D97-AF65-F5344CB8AC3E}">
        <p14:creationId xmlns:p14="http://schemas.microsoft.com/office/powerpoint/2010/main" val="92477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B8B06-0F27-C9A0-CBE0-55472BD7F66D}"/>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9781203F-2DDA-14FC-D09E-FB9520C4FBC4}"/>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Funciones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intermedias</a:t>
            </a:r>
            <a:r>
              <a:rPr lang="en-US" sz="1900" b="1" dirty="0">
                <a:solidFill>
                  <a:srgbClr val="1F3B72"/>
                </a:solidFill>
                <a:latin typeface="Roboto Slab"/>
                <a:ea typeface="Roboto Slab"/>
                <a:cs typeface="Roboto Slab"/>
              </a:rPr>
              <a:t> DAX</a:t>
            </a:r>
            <a:endParaRPr lang="es-ES" dirty="0"/>
          </a:p>
        </p:txBody>
      </p:sp>
      <p:grpSp>
        <p:nvGrpSpPr>
          <p:cNvPr id="7" name="Group 7">
            <a:extLst>
              <a:ext uri="{FF2B5EF4-FFF2-40B4-BE49-F238E27FC236}">
                <a16:creationId xmlns:a16="http://schemas.microsoft.com/office/drawing/2014/main" id="{DB1703CF-4FED-5240-7C2F-467A493030BB}"/>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3B3EB92E-2DE5-6BA1-8F79-6D921EF47CCE}"/>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52FC610A-4925-D636-1C8D-7E217AE603BD}"/>
              </a:ext>
            </a:extLst>
          </p:cNvPr>
          <p:cNvSpPr/>
          <p:nvPr/>
        </p:nvSpPr>
        <p:spPr>
          <a:xfrm>
            <a:off x="4380585" y="514350"/>
            <a:ext cx="382830" cy="85686"/>
          </a:xfrm>
          <a:prstGeom prst="rect">
            <a:avLst/>
          </a:prstGeom>
          <a:solidFill>
            <a:srgbClr val="6DC53A"/>
          </a:solidFill>
        </p:spPr>
        <p:txBody>
          <a:bodyPr/>
          <a:lstStyle/>
          <a:p>
            <a:endParaRPr lang="es-CL"/>
          </a:p>
        </p:txBody>
      </p:sp>
      <p:sp>
        <p:nvSpPr>
          <p:cNvPr id="2" name="CuadroTexto 1">
            <a:extLst>
              <a:ext uri="{FF2B5EF4-FFF2-40B4-BE49-F238E27FC236}">
                <a16:creationId xmlns:a16="http://schemas.microsoft.com/office/drawing/2014/main" id="{29F026AD-023C-E2E3-31D6-8FF27E9B796F}"/>
              </a:ext>
            </a:extLst>
          </p:cNvPr>
          <p:cNvSpPr txBox="1"/>
          <p:nvPr/>
        </p:nvSpPr>
        <p:spPr>
          <a:xfrm>
            <a:off x="894906" y="1286968"/>
            <a:ext cx="6973186" cy="14003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t>Buenas prácticas al usar estas funciones</a:t>
            </a:r>
            <a:endParaRPr lang="es-ES" sz="1400" b="1" dirty="0">
              <a:ea typeface="Roboto"/>
              <a:cs typeface="Roboto"/>
            </a:endParaRPr>
          </a:p>
          <a:p>
            <a:endParaRPr lang="es-ES" sz="1400" b="1" dirty="0">
              <a:ea typeface="+mn-lt"/>
              <a:cs typeface="+mn-lt"/>
            </a:endParaRPr>
          </a:p>
          <a:p>
            <a:pPr marL="285750" indent="-285750">
              <a:buFont typeface="Arial"/>
              <a:buChar char="•"/>
            </a:pPr>
            <a:r>
              <a:rPr lang="es-ES" sz="1200" dirty="0">
                <a:ea typeface="+mn-lt"/>
                <a:cs typeface="+mn-lt"/>
              </a:rPr>
              <a:t>Usa </a:t>
            </a:r>
            <a:r>
              <a:rPr lang="es-ES" sz="1200" dirty="0">
                <a:latin typeface="Roboto"/>
                <a:ea typeface="Roboto"/>
                <a:cs typeface="Roboto"/>
              </a:rPr>
              <a:t>CALCULATE()</a:t>
            </a:r>
            <a:r>
              <a:rPr lang="es-ES" sz="1200" dirty="0">
                <a:ea typeface="+mn-lt"/>
                <a:cs typeface="+mn-lt"/>
              </a:rPr>
              <a:t> para crear indicadores dinámicos</a:t>
            </a:r>
            <a:endParaRPr lang="es-ES" sz="1200" dirty="0">
              <a:ea typeface="Roboto"/>
              <a:cs typeface="Roboto"/>
            </a:endParaRPr>
          </a:p>
          <a:p>
            <a:pPr marL="285750" indent="-285750">
              <a:buFont typeface="Arial"/>
              <a:buChar char="•"/>
            </a:pPr>
            <a:r>
              <a:rPr lang="es-ES" sz="1200" dirty="0">
                <a:ea typeface="+mn-lt"/>
                <a:cs typeface="+mn-lt"/>
              </a:rPr>
              <a:t>Usa </a:t>
            </a:r>
            <a:r>
              <a:rPr lang="es-ES" sz="1200" dirty="0">
                <a:latin typeface="Roboto"/>
                <a:ea typeface="Roboto"/>
                <a:cs typeface="Roboto"/>
              </a:rPr>
              <a:t>FILTER()</a:t>
            </a:r>
            <a:r>
              <a:rPr lang="es-ES" sz="1200" dirty="0">
                <a:ea typeface="+mn-lt"/>
                <a:cs typeface="+mn-lt"/>
              </a:rPr>
              <a:t> cuando las condiciones son más complejas</a:t>
            </a:r>
            <a:endParaRPr lang="es-ES" sz="1200" dirty="0">
              <a:ea typeface="Roboto"/>
              <a:cs typeface="Roboto"/>
            </a:endParaRPr>
          </a:p>
          <a:p>
            <a:pPr marL="285750" indent="-285750">
              <a:buFont typeface="Arial"/>
              <a:buChar char="•"/>
            </a:pPr>
            <a:r>
              <a:rPr lang="es-ES" sz="1200" dirty="0">
                <a:ea typeface="+mn-lt"/>
                <a:cs typeface="+mn-lt"/>
              </a:rPr>
              <a:t>Aprovecha </a:t>
            </a:r>
            <a:r>
              <a:rPr lang="es-ES" sz="1200" dirty="0">
                <a:latin typeface="Roboto"/>
                <a:ea typeface="Roboto"/>
                <a:cs typeface="Roboto"/>
              </a:rPr>
              <a:t>RELATED()</a:t>
            </a:r>
            <a:r>
              <a:rPr lang="es-ES" sz="1200" dirty="0">
                <a:ea typeface="+mn-lt"/>
                <a:cs typeface="+mn-lt"/>
              </a:rPr>
              <a:t> para enriquecer tus columnas calculadas</a:t>
            </a:r>
            <a:endParaRPr lang="es-ES" sz="1200" dirty="0">
              <a:ea typeface="Roboto"/>
              <a:cs typeface="Roboto"/>
            </a:endParaRPr>
          </a:p>
          <a:p>
            <a:pPr marL="285750" indent="-285750">
              <a:buFont typeface="Arial"/>
              <a:buChar char="•"/>
            </a:pPr>
            <a:r>
              <a:rPr lang="es-ES" sz="1200" dirty="0">
                <a:ea typeface="+mn-lt"/>
                <a:cs typeface="+mn-lt"/>
              </a:rPr>
              <a:t>Implementa </a:t>
            </a:r>
            <a:r>
              <a:rPr lang="es-ES" sz="1200" dirty="0">
                <a:latin typeface="Roboto"/>
                <a:ea typeface="Roboto"/>
                <a:cs typeface="Roboto"/>
              </a:rPr>
              <a:t>TIME INTELLIGENCE</a:t>
            </a:r>
            <a:r>
              <a:rPr lang="es-ES" sz="1200" dirty="0">
                <a:ea typeface="+mn-lt"/>
                <a:cs typeface="+mn-lt"/>
              </a:rPr>
              <a:t> solo si tienes una tabla de fechas bien definida</a:t>
            </a:r>
            <a:endParaRPr lang="es-ES" sz="1200" dirty="0">
              <a:ea typeface="Roboto"/>
              <a:cs typeface="Roboto"/>
            </a:endParaRPr>
          </a:p>
          <a:p>
            <a:pPr algn="l"/>
            <a:endParaRPr lang="es-ES" dirty="0">
              <a:ea typeface="Roboto"/>
              <a:cs typeface="Roboto"/>
            </a:endParaRPr>
          </a:p>
        </p:txBody>
      </p:sp>
    </p:spTree>
    <p:extLst>
      <p:ext uri="{BB962C8B-B14F-4D97-AF65-F5344CB8AC3E}">
        <p14:creationId xmlns:p14="http://schemas.microsoft.com/office/powerpoint/2010/main" val="299928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A842A893-6001-A658-8A6C-C1016CAC515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p:cNvSpPr/>
          <p:nvPr/>
        </p:nvSpPr>
        <p:spPr>
          <a:xfrm>
            <a:off x="4212326" y="4605338"/>
            <a:ext cx="719349" cy="0"/>
          </a:xfrm>
          <a:prstGeom prst="line">
            <a:avLst/>
          </a:prstGeom>
          <a:ln w="47625" cap="flat">
            <a:solidFill>
              <a:srgbClr val="FFFFFF"/>
            </a:solidFill>
            <a:prstDash val="solid"/>
            <a:headEnd type="none" w="sm" len="sm"/>
            <a:tailEnd type="none" w="sm" len="sm"/>
          </a:ln>
        </p:spPr>
        <p:txBody>
          <a:bodyPr/>
          <a:lstStyle/>
          <a:p>
            <a:endParaRPr lang="es-CL"/>
          </a:p>
        </p:txBody>
      </p:sp>
      <p:sp>
        <p:nvSpPr>
          <p:cNvPr id="4" name="AutoShape 4"/>
          <p:cNvSpPr/>
          <p:nvPr/>
        </p:nvSpPr>
        <p:spPr>
          <a:xfrm>
            <a:off x="4212326" y="514350"/>
            <a:ext cx="719349" cy="0"/>
          </a:xfrm>
          <a:prstGeom prst="line">
            <a:avLst/>
          </a:prstGeom>
          <a:ln w="47625" cap="flat">
            <a:solidFill>
              <a:srgbClr val="FFFFFF"/>
            </a:solidFill>
            <a:prstDash val="solid"/>
            <a:headEnd type="none" w="sm" len="sm"/>
            <a:tailEnd type="none" w="sm" len="sm"/>
          </a:ln>
        </p:spPr>
        <p:txBody>
          <a:bodyPr/>
          <a:lstStyle/>
          <a:p>
            <a:endParaRPr lang="es-CL"/>
          </a:p>
        </p:txBody>
      </p:sp>
      <p:pic>
        <p:nvPicPr>
          <p:cNvPr id="8" name="Imagen 7">
            <a:extLst>
              <a:ext uri="{FF2B5EF4-FFF2-40B4-BE49-F238E27FC236}">
                <a16:creationId xmlns:a16="http://schemas.microsoft.com/office/drawing/2014/main" id="{A35971D5-DE3A-C7E9-3A14-2C6EB96160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0400" y="1905820"/>
            <a:ext cx="2743200" cy="1331861"/>
          </a:xfrm>
          <a:prstGeom prst="rect">
            <a:avLst/>
          </a:prstGeom>
        </p:spPr>
      </p:pic>
      <p:pic>
        <p:nvPicPr>
          <p:cNvPr id="9" name="Picture 4">
            <a:extLst>
              <a:ext uri="{FF2B5EF4-FFF2-40B4-BE49-F238E27FC236}">
                <a16:creationId xmlns:a16="http://schemas.microsoft.com/office/drawing/2014/main" id="{BE5060A6-A8C0-3FA3-F7FC-792F701607B9}"/>
              </a:ext>
            </a:extLst>
          </p:cNvPr>
          <p:cNvPicPr>
            <a:picLocks noChangeAspect="1"/>
          </p:cNvPicPr>
          <p:nvPr/>
        </p:nvPicPr>
        <p:blipFill>
          <a:blip r:embed="rId5"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06931" y="3458799"/>
            <a:ext cx="3105510" cy="2057400"/>
          </a:xfrm>
          <a:prstGeom prst="rect">
            <a:avLst/>
          </a:prstGeom>
        </p:spPr>
      </p:pic>
      <p:pic>
        <p:nvPicPr>
          <p:cNvPr id="10" name="Picture 5">
            <a:extLst>
              <a:ext uri="{FF2B5EF4-FFF2-40B4-BE49-F238E27FC236}">
                <a16:creationId xmlns:a16="http://schemas.microsoft.com/office/drawing/2014/main" id="{ADCA3431-EBB7-8B67-90DD-5286084D7552}"/>
              </a:ext>
            </a:extLst>
          </p:cNvPr>
          <p:cNvPicPr>
            <a:picLocks noChangeAspect="1"/>
          </p:cNvPicPr>
          <p:nvPr/>
        </p:nvPicPr>
        <p:blipFill>
          <a:blip r:embed="rId5"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609276">
            <a:off x="-1200674" y="4487499"/>
            <a:ext cx="3105510" cy="2057400"/>
          </a:xfrm>
          <a:prstGeom prst="rect">
            <a:avLst/>
          </a:prstGeom>
        </p:spPr>
      </p:pic>
      <p:pic>
        <p:nvPicPr>
          <p:cNvPr id="11" name="Picture 6">
            <a:extLst>
              <a:ext uri="{FF2B5EF4-FFF2-40B4-BE49-F238E27FC236}">
                <a16:creationId xmlns:a16="http://schemas.microsoft.com/office/drawing/2014/main" id="{9C6957AC-711A-AE1B-3F2B-741438BE8BC2}"/>
              </a:ext>
            </a:extLst>
          </p:cNvPr>
          <p:cNvPicPr>
            <a:picLocks noChangeAspect="1"/>
          </p:cNvPicPr>
          <p:nvPr/>
        </p:nvPicPr>
        <p:blipFill>
          <a:blip r:embed="rId5"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4287124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80586" y="672314"/>
            <a:ext cx="382830" cy="85686"/>
          </a:xfrm>
          <a:prstGeom prst="rect">
            <a:avLst/>
          </a:prstGeom>
          <a:solidFill>
            <a:srgbClr val="6DC53A"/>
          </a:solidFill>
        </p:spPr>
        <p:txBody>
          <a:bodyPr/>
          <a:lstStyle/>
          <a:p>
            <a:endParaRPr lang="es-CL"/>
          </a:p>
        </p:txBody>
      </p:sp>
      <p:sp>
        <p:nvSpPr>
          <p:cNvPr id="3" name="TextBox 3"/>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350" spc="70" dirty="0" err="1">
                <a:solidFill>
                  <a:srgbClr val="1F3B72"/>
                </a:solidFill>
                <a:latin typeface="+mj-lt"/>
              </a:rPr>
              <a:t>Objetivos</a:t>
            </a:r>
            <a:r>
              <a:rPr lang="en-US" sz="2350" spc="70" dirty="0">
                <a:solidFill>
                  <a:srgbClr val="1F3B72"/>
                </a:solidFill>
                <a:latin typeface="+mj-lt"/>
              </a:rPr>
              <a:t> </a:t>
            </a:r>
            <a:r>
              <a:rPr lang="en-US" sz="2350" spc="70" dirty="0" err="1">
                <a:solidFill>
                  <a:srgbClr val="1F3B72"/>
                </a:solidFill>
                <a:latin typeface="+mj-lt"/>
              </a:rPr>
              <a:t>sesión</a:t>
            </a:r>
            <a:r>
              <a:rPr lang="en-US" sz="2350" spc="70" dirty="0">
                <a:solidFill>
                  <a:srgbClr val="1F3B72"/>
                </a:solidFill>
                <a:latin typeface="+mj-lt"/>
              </a:rPr>
              <a:t> 5</a:t>
            </a:r>
            <a:endParaRPr lang="en-US" sz="2350" spc="70" dirty="0">
              <a:solidFill>
                <a:srgbClr val="1F3B72"/>
              </a:solidFill>
              <a:latin typeface="+mj-lt"/>
              <a:ea typeface="Roboto Slab"/>
              <a:cs typeface="Roboto Slab"/>
            </a:endParaRPr>
          </a:p>
        </p:txBody>
      </p:sp>
      <p:sp>
        <p:nvSpPr>
          <p:cNvPr id="7" name="TextBox 7"/>
          <p:cNvSpPr txBox="1"/>
          <p:nvPr/>
        </p:nvSpPr>
        <p:spPr>
          <a:xfrm>
            <a:off x="946699" y="1716252"/>
            <a:ext cx="7357471" cy="1331134"/>
          </a:xfrm>
          <a:prstGeom prst="rect">
            <a:avLst/>
          </a:prstGeom>
        </p:spPr>
        <p:txBody>
          <a:bodyPr wrap="square" lIns="0" tIns="0" rIns="0" bIns="0" rtlCol="0" anchor="t">
            <a:spAutoFit/>
          </a:bodyPr>
          <a:lstStyle/>
          <a:p>
            <a:pPr>
              <a:lnSpc>
                <a:spcPct val="150000"/>
              </a:lnSpc>
            </a:pPr>
            <a:endParaRPr lang="en-US" sz="1200" dirty="0">
              <a:solidFill>
                <a:srgbClr val="253656"/>
              </a:solidFill>
              <a:latin typeface="Roboto"/>
              <a:ea typeface="Roboto"/>
              <a:cs typeface="Roboto"/>
            </a:endParaRPr>
          </a:p>
          <a:p>
            <a:pPr marL="171450" indent="-171450">
              <a:lnSpc>
                <a:spcPct val="200000"/>
              </a:lnSpc>
              <a:buFont typeface="Arial"/>
              <a:buChar char="•"/>
            </a:pPr>
            <a:r>
              <a:rPr lang="en-US" sz="1200" dirty="0" err="1">
                <a:solidFill>
                  <a:srgbClr val="253656"/>
                </a:solidFill>
                <a:ea typeface="+mn-lt"/>
                <a:cs typeface="+mn-lt"/>
              </a:rPr>
              <a:t>Sintaxis</a:t>
            </a:r>
            <a:r>
              <a:rPr lang="en-US" sz="1200" dirty="0">
                <a:solidFill>
                  <a:srgbClr val="253656"/>
                </a:solidFill>
                <a:ea typeface="+mn-lt"/>
                <a:cs typeface="+mn-lt"/>
              </a:rPr>
              <a:t> </a:t>
            </a:r>
            <a:r>
              <a:rPr lang="en-US" sz="1200" dirty="0" err="1">
                <a:solidFill>
                  <a:srgbClr val="253656"/>
                </a:solidFill>
                <a:ea typeface="+mn-lt"/>
                <a:cs typeface="+mn-lt"/>
              </a:rPr>
              <a:t>básica</a:t>
            </a:r>
            <a:r>
              <a:rPr lang="en-US" sz="1200" dirty="0">
                <a:solidFill>
                  <a:srgbClr val="253656"/>
                </a:solidFill>
                <a:ea typeface="+mn-lt"/>
                <a:cs typeface="+mn-lt"/>
              </a:rPr>
              <a:t> de DAX</a:t>
            </a:r>
            <a:endParaRPr lang="en-US" sz="1200" dirty="0" err="1">
              <a:solidFill>
                <a:srgbClr val="253656"/>
              </a:solidFill>
              <a:latin typeface="Roboto"/>
              <a:ea typeface="Roboto"/>
              <a:cs typeface="Roboto"/>
            </a:endParaRPr>
          </a:p>
          <a:p>
            <a:pPr marL="171450" indent="-171450">
              <a:lnSpc>
                <a:spcPct val="200000"/>
              </a:lnSpc>
              <a:buFont typeface="Arial"/>
              <a:buChar char="•"/>
            </a:pPr>
            <a:r>
              <a:rPr lang="en-US" sz="1200" dirty="0" err="1">
                <a:solidFill>
                  <a:srgbClr val="253656"/>
                </a:solidFill>
                <a:ea typeface="+mn-lt"/>
                <a:cs typeface="+mn-lt"/>
              </a:rPr>
              <a:t>Columnas</a:t>
            </a:r>
            <a:r>
              <a:rPr lang="en-US" sz="1200" dirty="0">
                <a:solidFill>
                  <a:srgbClr val="253656"/>
                </a:solidFill>
                <a:ea typeface="+mn-lt"/>
                <a:cs typeface="+mn-lt"/>
              </a:rPr>
              <a:t> </a:t>
            </a:r>
            <a:r>
              <a:rPr lang="en-US" sz="1200" dirty="0" err="1">
                <a:solidFill>
                  <a:srgbClr val="253656"/>
                </a:solidFill>
                <a:ea typeface="+mn-lt"/>
                <a:cs typeface="+mn-lt"/>
              </a:rPr>
              <a:t>calculadas</a:t>
            </a:r>
            <a:r>
              <a:rPr lang="en-US" sz="1200" dirty="0">
                <a:solidFill>
                  <a:srgbClr val="253656"/>
                </a:solidFill>
                <a:ea typeface="+mn-lt"/>
                <a:cs typeface="+mn-lt"/>
              </a:rPr>
              <a:t> y </a:t>
            </a:r>
            <a:r>
              <a:rPr lang="en-US" sz="1200" dirty="0" err="1">
                <a:solidFill>
                  <a:srgbClr val="253656"/>
                </a:solidFill>
                <a:ea typeface="+mn-lt"/>
                <a:cs typeface="+mn-lt"/>
              </a:rPr>
              <a:t>medidas</a:t>
            </a:r>
            <a:endParaRPr lang="en-US" dirty="0" err="1">
              <a:ea typeface="Roboto"/>
              <a:cs typeface="Roboto"/>
            </a:endParaRPr>
          </a:p>
          <a:p>
            <a:pPr marL="171450" indent="-171450">
              <a:lnSpc>
                <a:spcPct val="200000"/>
              </a:lnSpc>
              <a:buFont typeface="Arial"/>
              <a:buChar char="•"/>
            </a:pPr>
            <a:r>
              <a:rPr lang="en-US" sz="1200" dirty="0" err="1">
                <a:solidFill>
                  <a:srgbClr val="253656"/>
                </a:solidFill>
                <a:ea typeface="+mn-lt"/>
                <a:cs typeface="+mn-lt"/>
              </a:rPr>
              <a:t>Funciones</a:t>
            </a:r>
            <a:r>
              <a:rPr lang="en-US" sz="1200" dirty="0">
                <a:solidFill>
                  <a:srgbClr val="253656"/>
                </a:solidFill>
                <a:ea typeface="+mn-lt"/>
                <a:cs typeface="+mn-lt"/>
              </a:rPr>
              <a:t> SUM, COUNT, CALCULATE  y </a:t>
            </a:r>
            <a:r>
              <a:rPr lang="en-US" sz="1200" dirty="0" err="1">
                <a:solidFill>
                  <a:srgbClr val="253656"/>
                </a:solidFill>
                <a:ea typeface="+mn-lt"/>
                <a:cs typeface="+mn-lt"/>
              </a:rPr>
              <a:t>más</a:t>
            </a:r>
            <a:endParaRPr lang="en-US" sz="1200" dirty="0" err="1">
              <a:ea typeface="Roboto"/>
              <a:cs typeface="Roboto"/>
            </a:endParaRPr>
          </a:p>
        </p:txBody>
      </p:sp>
    </p:spTree>
    <p:extLst>
      <p:ext uri="{BB962C8B-B14F-4D97-AF65-F5344CB8AC3E}">
        <p14:creationId xmlns:p14="http://schemas.microsoft.com/office/powerpoint/2010/main" val="4188425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453E3-52C0-7EEB-3EA6-44CA925F5FC7}"/>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2D7C1328-5751-EF81-C122-B978A85135CC}"/>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a:solidFill>
                  <a:srgbClr val="1F3B72"/>
                </a:solidFill>
                <a:latin typeface="Roboto Slab"/>
                <a:ea typeface="Roboto Slab"/>
                <a:cs typeface="Roboto Slab"/>
              </a:rPr>
              <a:t>PBI</a:t>
            </a:r>
          </a:p>
        </p:txBody>
      </p:sp>
      <p:grpSp>
        <p:nvGrpSpPr>
          <p:cNvPr id="7" name="Group 7">
            <a:extLst>
              <a:ext uri="{FF2B5EF4-FFF2-40B4-BE49-F238E27FC236}">
                <a16:creationId xmlns:a16="http://schemas.microsoft.com/office/drawing/2014/main" id="{C3364061-D5DE-6B96-4C10-77410C09F36C}"/>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3E76AF83-3220-8B67-043B-DD044C55B77B}"/>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8CFE5B14-D7F3-C0A1-9FEE-B8E81B72886A}"/>
              </a:ext>
            </a:extLst>
          </p:cNvPr>
          <p:cNvSpPr/>
          <p:nvPr/>
        </p:nvSpPr>
        <p:spPr>
          <a:xfrm>
            <a:off x="4380585" y="514350"/>
            <a:ext cx="382830" cy="85686"/>
          </a:xfrm>
          <a:prstGeom prst="rect">
            <a:avLst/>
          </a:prstGeom>
          <a:solidFill>
            <a:srgbClr val="6DC53A"/>
          </a:solidFill>
        </p:spPr>
        <p:txBody>
          <a:bodyPr/>
          <a:lstStyle/>
          <a:p>
            <a:endParaRPr lang="es-CL"/>
          </a:p>
        </p:txBody>
      </p:sp>
      <p:sp>
        <p:nvSpPr>
          <p:cNvPr id="3" name="Rectángulo: esquinas redondeadas 2">
            <a:extLst>
              <a:ext uri="{FF2B5EF4-FFF2-40B4-BE49-F238E27FC236}">
                <a16:creationId xmlns:a16="http://schemas.microsoft.com/office/drawing/2014/main" id="{2F2EEEC5-B011-89CC-8279-71C456F092C0}"/>
              </a:ext>
            </a:extLst>
          </p:cNvPr>
          <p:cNvSpPr/>
          <p:nvPr/>
        </p:nvSpPr>
        <p:spPr>
          <a:xfrm>
            <a:off x="1125940" y="1987455"/>
            <a:ext cx="1074761" cy="5544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ea typeface="Roboto"/>
                <a:cs typeface="Roboto"/>
              </a:rPr>
              <a:t>Origen de datos</a:t>
            </a:r>
            <a:endParaRPr lang="es-ES" dirty="0"/>
          </a:p>
        </p:txBody>
      </p:sp>
      <p:sp>
        <p:nvSpPr>
          <p:cNvPr id="5" name="Rectángulo: esquinas redondeadas 4">
            <a:extLst>
              <a:ext uri="{FF2B5EF4-FFF2-40B4-BE49-F238E27FC236}">
                <a16:creationId xmlns:a16="http://schemas.microsoft.com/office/drawing/2014/main" id="{3ACBCAB3-BA80-8746-82BA-8330110BA422}"/>
              </a:ext>
            </a:extLst>
          </p:cNvPr>
          <p:cNvSpPr/>
          <p:nvPr/>
        </p:nvSpPr>
        <p:spPr>
          <a:xfrm>
            <a:off x="4571999" y="1987455"/>
            <a:ext cx="1074761" cy="5544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ea typeface="Roboto"/>
                <a:cs typeface="Roboto"/>
              </a:rPr>
              <a:t>DAX</a:t>
            </a:r>
            <a:endParaRPr lang="es-ES" dirty="0"/>
          </a:p>
        </p:txBody>
      </p:sp>
      <p:sp>
        <p:nvSpPr>
          <p:cNvPr id="6" name="Rectángulo: esquinas redondeadas 5">
            <a:extLst>
              <a:ext uri="{FF2B5EF4-FFF2-40B4-BE49-F238E27FC236}">
                <a16:creationId xmlns:a16="http://schemas.microsoft.com/office/drawing/2014/main" id="{F44048CB-0AF7-DA5D-01A4-C64091DF0341}"/>
              </a:ext>
            </a:extLst>
          </p:cNvPr>
          <p:cNvSpPr/>
          <p:nvPr/>
        </p:nvSpPr>
        <p:spPr>
          <a:xfrm>
            <a:off x="2763671" y="1987455"/>
            <a:ext cx="1074761" cy="5544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err="1">
                <a:ea typeface="Roboto"/>
                <a:cs typeface="Roboto"/>
              </a:rPr>
              <a:t>Power</a:t>
            </a:r>
            <a:r>
              <a:rPr lang="es-ES" dirty="0">
                <a:ea typeface="Roboto"/>
                <a:cs typeface="Roboto"/>
              </a:rPr>
              <a:t> </a:t>
            </a:r>
            <a:r>
              <a:rPr lang="es-ES" dirty="0" err="1">
                <a:ea typeface="Roboto"/>
                <a:cs typeface="Roboto"/>
              </a:rPr>
              <a:t>Query</a:t>
            </a:r>
            <a:endParaRPr lang="es-ES" dirty="0" err="1"/>
          </a:p>
        </p:txBody>
      </p:sp>
      <p:sp>
        <p:nvSpPr>
          <p:cNvPr id="9" name="Rectángulo: esquinas redondeadas 8">
            <a:extLst>
              <a:ext uri="{FF2B5EF4-FFF2-40B4-BE49-F238E27FC236}">
                <a16:creationId xmlns:a16="http://schemas.microsoft.com/office/drawing/2014/main" id="{0BC91677-7E29-1750-40C5-7126DF946F88}"/>
              </a:ext>
            </a:extLst>
          </p:cNvPr>
          <p:cNvSpPr/>
          <p:nvPr/>
        </p:nvSpPr>
        <p:spPr>
          <a:xfrm>
            <a:off x="6414446" y="1987455"/>
            <a:ext cx="1074761" cy="5544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ea typeface="Roboto"/>
                <a:cs typeface="Roboto"/>
              </a:rPr>
              <a:t>Reportes</a:t>
            </a:r>
            <a:endParaRPr lang="es-ES" dirty="0"/>
          </a:p>
        </p:txBody>
      </p:sp>
      <p:sp>
        <p:nvSpPr>
          <p:cNvPr id="10" name="Flecha: a la derecha 9">
            <a:extLst>
              <a:ext uri="{FF2B5EF4-FFF2-40B4-BE49-F238E27FC236}">
                <a16:creationId xmlns:a16="http://schemas.microsoft.com/office/drawing/2014/main" id="{1E7DDE3C-D446-E082-3BFB-96E5515B45F7}"/>
              </a:ext>
            </a:extLst>
          </p:cNvPr>
          <p:cNvSpPr/>
          <p:nvPr/>
        </p:nvSpPr>
        <p:spPr>
          <a:xfrm>
            <a:off x="2388358" y="2132462"/>
            <a:ext cx="247365" cy="2644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echa: a la derecha 11">
            <a:extLst>
              <a:ext uri="{FF2B5EF4-FFF2-40B4-BE49-F238E27FC236}">
                <a16:creationId xmlns:a16="http://schemas.microsoft.com/office/drawing/2014/main" id="{BC3CA8F3-CFBD-E640-B49B-11E62CC76944}"/>
              </a:ext>
            </a:extLst>
          </p:cNvPr>
          <p:cNvSpPr/>
          <p:nvPr/>
        </p:nvSpPr>
        <p:spPr>
          <a:xfrm>
            <a:off x="4026089" y="2132462"/>
            <a:ext cx="247365" cy="2644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a la derecha 12">
            <a:extLst>
              <a:ext uri="{FF2B5EF4-FFF2-40B4-BE49-F238E27FC236}">
                <a16:creationId xmlns:a16="http://schemas.microsoft.com/office/drawing/2014/main" id="{19A58819-F373-DDA2-7618-E505AA705BCF}"/>
              </a:ext>
            </a:extLst>
          </p:cNvPr>
          <p:cNvSpPr/>
          <p:nvPr/>
        </p:nvSpPr>
        <p:spPr>
          <a:xfrm>
            <a:off x="5868536" y="2132462"/>
            <a:ext cx="247365" cy="2644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43826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F78C8-ECFF-39CC-85A9-8330E6131E0D}"/>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814F2508-F4D5-2D75-A53D-AE57944E20B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a:extLst>
              <a:ext uri="{FF2B5EF4-FFF2-40B4-BE49-F238E27FC236}">
                <a16:creationId xmlns:a16="http://schemas.microsoft.com/office/drawing/2014/main" id="{32156BE8-ABD8-0D8B-FE74-34E8524B5CF6}"/>
              </a:ext>
            </a:extLst>
          </p:cNvPr>
          <p:cNvSpPr/>
          <p:nvPr/>
        </p:nvSpPr>
        <p:spPr>
          <a:xfrm>
            <a:off x="620915" y="2217446"/>
            <a:ext cx="929864" cy="64373"/>
          </a:xfrm>
          <a:prstGeom prst="rect">
            <a:avLst/>
          </a:prstGeom>
          <a:solidFill>
            <a:srgbClr val="FFFFFF"/>
          </a:solidFill>
        </p:spPr>
        <p:txBody>
          <a:bodyPr/>
          <a:lstStyle/>
          <a:p>
            <a:endParaRPr lang="es-CL"/>
          </a:p>
        </p:txBody>
      </p:sp>
      <p:sp>
        <p:nvSpPr>
          <p:cNvPr id="7" name="TextBox 7">
            <a:extLst>
              <a:ext uri="{FF2B5EF4-FFF2-40B4-BE49-F238E27FC236}">
                <a16:creationId xmlns:a16="http://schemas.microsoft.com/office/drawing/2014/main" id="{4A577E83-D3F9-6756-F77E-EDC611CFC7CE}"/>
              </a:ext>
            </a:extLst>
          </p:cNvPr>
          <p:cNvSpPr txBox="1"/>
          <p:nvPr/>
        </p:nvSpPr>
        <p:spPr>
          <a:xfrm>
            <a:off x="620915" y="2395538"/>
            <a:ext cx="6392531" cy="384721"/>
          </a:xfrm>
          <a:prstGeom prst="rect">
            <a:avLst/>
          </a:prstGeom>
        </p:spPr>
        <p:txBody>
          <a:bodyPr wrap="square" lIns="0" tIns="0" rIns="0" bIns="0" rtlCol="0" anchor="t">
            <a:spAutoFit/>
          </a:bodyPr>
          <a:lstStyle/>
          <a:p>
            <a:pPr>
              <a:lnSpc>
                <a:spcPts val="3000"/>
              </a:lnSpc>
            </a:pPr>
            <a:r>
              <a:rPr lang="en-US" sz="3000" b="1" dirty="0" err="1">
                <a:solidFill>
                  <a:srgbClr val="FFFFFF"/>
                </a:solidFill>
                <a:latin typeface="Roboto Slab"/>
                <a:ea typeface="Roboto Slab"/>
                <a:cs typeface="Roboto Slab"/>
              </a:rPr>
              <a:t>Introducción</a:t>
            </a:r>
            <a:r>
              <a:rPr lang="en-US" sz="3000" b="1" dirty="0">
                <a:solidFill>
                  <a:srgbClr val="FFFFFF"/>
                </a:solidFill>
                <a:latin typeface="Roboto Slab"/>
                <a:ea typeface="Roboto Slab"/>
                <a:cs typeface="Roboto Slab"/>
              </a:rPr>
              <a:t> a DAX.</a:t>
            </a:r>
            <a:endParaRPr lang="es-ES" dirty="0">
              <a:ea typeface="Roboto"/>
              <a:cs typeface="Roboto"/>
            </a:endParaRPr>
          </a:p>
        </p:txBody>
      </p:sp>
      <p:pic>
        <p:nvPicPr>
          <p:cNvPr id="8" name="Picture 4">
            <a:extLst>
              <a:ext uri="{FF2B5EF4-FFF2-40B4-BE49-F238E27FC236}">
                <a16:creationId xmlns:a16="http://schemas.microsoft.com/office/drawing/2014/main" id="{284864D0-237B-E1AE-D354-D02844AD7277}"/>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06931" y="3458799"/>
            <a:ext cx="3105510" cy="2057400"/>
          </a:xfrm>
          <a:prstGeom prst="rect">
            <a:avLst/>
          </a:prstGeom>
        </p:spPr>
      </p:pic>
      <p:pic>
        <p:nvPicPr>
          <p:cNvPr id="9" name="Picture 5">
            <a:extLst>
              <a:ext uri="{FF2B5EF4-FFF2-40B4-BE49-F238E27FC236}">
                <a16:creationId xmlns:a16="http://schemas.microsoft.com/office/drawing/2014/main" id="{8215121F-A7C2-D0E0-A2AB-C752D8C59DA2}"/>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09276">
            <a:off x="-1200674" y="4487499"/>
            <a:ext cx="3105510" cy="2057400"/>
          </a:xfrm>
          <a:prstGeom prst="rect">
            <a:avLst/>
          </a:prstGeom>
        </p:spPr>
      </p:pic>
      <p:pic>
        <p:nvPicPr>
          <p:cNvPr id="10" name="Picture 6">
            <a:extLst>
              <a:ext uri="{FF2B5EF4-FFF2-40B4-BE49-F238E27FC236}">
                <a16:creationId xmlns:a16="http://schemas.microsoft.com/office/drawing/2014/main" id="{EF572E90-8E8C-D702-954C-DF09A0B9ACDB}"/>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3458655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E3A34-EB9A-8C18-4FDB-52C8CBE987C3}"/>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0B9B304B-03D9-E751-0F53-BF5C4B0A286C}"/>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Introducción</a:t>
            </a:r>
            <a:r>
              <a:rPr lang="en-US" sz="1900" b="1" dirty="0">
                <a:solidFill>
                  <a:srgbClr val="1F3B72"/>
                </a:solidFill>
                <a:latin typeface="Roboto Slab"/>
                <a:ea typeface="Roboto Slab"/>
                <a:cs typeface="Roboto Slab"/>
              </a:rPr>
              <a:t> a DAX</a:t>
            </a:r>
            <a:endParaRPr lang="es-ES" dirty="0"/>
          </a:p>
        </p:txBody>
      </p:sp>
      <p:grpSp>
        <p:nvGrpSpPr>
          <p:cNvPr id="7" name="Group 7">
            <a:extLst>
              <a:ext uri="{FF2B5EF4-FFF2-40B4-BE49-F238E27FC236}">
                <a16:creationId xmlns:a16="http://schemas.microsoft.com/office/drawing/2014/main" id="{9A7C9D2B-C66F-F217-A265-67083DFB1115}"/>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B980150D-2A13-9C5A-6FDC-C66909581FCB}"/>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A74E8AA1-3C7A-BFE6-B44B-1B68EF888865}"/>
              </a:ext>
            </a:extLst>
          </p:cNvPr>
          <p:cNvSpPr/>
          <p:nvPr/>
        </p:nvSpPr>
        <p:spPr>
          <a:xfrm>
            <a:off x="4380585" y="514350"/>
            <a:ext cx="382830" cy="85686"/>
          </a:xfrm>
          <a:prstGeom prst="rect">
            <a:avLst/>
          </a:prstGeom>
          <a:solidFill>
            <a:srgbClr val="6DC53A"/>
          </a:solidFill>
        </p:spPr>
        <p:txBody>
          <a:bodyPr/>
          <a:lstStyle/>
          <a:p>
            <a:endParaRPr lang="es-CL"/>
          </a:p>
        </p:txBody>
      </p:sp>
      <p:sp>
        <p:nvSpPr>
          <p:cNvPr id="2" name="CuadroTexto 1">
            <a:extLst>
              <a:ext uri="{FF2B5EF4-FFF2-40B4-BE49-F238E27FC236}">
                <a16:creationId xmlns:a16="http://schemas.microsoft.com/office/drawing/2014/main" id="{135F1D05-6C06-3CFD-B7BB-1984A207F8FB}"/>
              </a:ext>
            </a:extLst>
          </p:cNvPr>
          <p:cNvSpPr txBox="1"/>
          <p:nvPr/>
        </p:nvSpPr>
        <p:spPr>
          <a:xfrm>
            <a:off x="744278" y="1187302"/>
            <a:ext cx="7380767"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t>¿Qué es DAX?</a:t>
            </a:r>
            <a:endParaRPr lang="es-ES" sz="1400" b="1" dirty="0">
              <a:ea typeface="Roboto"/>
              <a:cs typeface="Roboto"/>
            </a:endParaRPr>
          </a:p>
          <a:p>
            <a:endParaRPr lang="es-ES" sz="1400" b="1" dirty="0">
              <a:ea typeface="+mn-lt"/>
              <a:cs typeface="+mn-lt"/>
            </a:endParaRPr>
          </a:p>
          <a:p>
            <a:r>
              <a:rPr lang="es-ES" sz="1200" b="1" dirty="0">
                <a:ea typeface="+mn-lt"/>
                <a:cs typeface="+mn-lt"/>
              </a:rPr>
              <a:t>DAX (Data </a:t>
            </a:r>
            <a:r>
              <a:rPr lang="es-ES" sz="1200" b="1" dirty="0" err="1">
                <a:ea typeface="+mn-lt"/>
                <a:cs typeface="+mn-lt"/>
              </a:rPr>
              <a:t>Analysis</a:t>
            </a:r>
            <a:r>
              <a:rPr lang="es-ES" sz="1200" b="1" dirty="0">
                <a:ea typeface="+mn-lt"/>
                <a:cs typeface="+mn-lt"/>
              </a:rPr>
              <a:t> </a:t>
            </a:r>
            <a:r>
              <a:rPr lang="es-ES" sz="1200" b="1" dirty="0" err="1">
                <a:ea typeface="+mn-lt"/>
                <a:cs typeface="+mn-lt"/>
              </a:rPr>
              <a:t>Expressions</a:t>
            </a:r>
            <a:r>
              <a:rPr lang="es-ES" sz="1200" b="1" dirty="0">
                <a:ea typeface="+mn-lt"/>
                <a:cs typeface="+mn-lt"/>
              </a:rPr>
              <a:t>)</a:t>
            </a:r>
            <a:r>
              <a:rPr lang="es-ES" sz="1200" dirty="0">
                <a:ea typeface="+mn-lt"/>
                <a:cs typeface="+mn-lt"/>
              </a:rPr>
              <a:t> es un lenguaje de fórmulas utilizado en </a:t>
            </a:r>
            <a:r>
              <a:rPr lang="es-ES" sz="1200" dirty="0" err="1">
                <a:ea typeface="+mn-lt"/>
                <a:cs typeface="+mn-lt"/>
              </a:rPr>
              <a:t>Power</a:t>
            </a:r>
            <a:r>
              <a:rPr lang="es-ES" sz="1200" dirty="0">
                <a:ea typeface="+mn-lt"/>
                <a:cs typeface="+mn-lt"/>
              </a:rPr>
              <a:t> BI, </a:t>
            </a:r>
            <a:r>
              <a:rPr lang="es-ES" sz="1200" dirty="0" err="1">
                <a:ea typeface="+mn-lt"/>
                <a:cs typeface="+mn-lt"/>
              </a:rPr>
              <a:t>Power</a:t>
            </a:r>
            <a:r>
              <a:rPr lang="es-ES" sz="1200" dirty="0">
                <a:ea typeface="+mn-lt"/>
                <a:cs typeface="+mn-lt"/>
              </a:rPr>
              <a:t> </a:t>
            </a:r>
            <a:r>
              <a:rPr lang="es-ES" sz="1200" dirty="0" err="1">
                <a:ea typeface="+mn-lt"/>
                <a:cs typeface="+mn-lt"/>
              </a:rPr>
              <a:t>Pivot</a:t>
            </a:r>
            <a:r>
              <a:rPr lang="es-ES" sz="1200" dirty="0">
                <a:ea typeface="+mn-lt"/>
                <a:cs typeface="+mn-lt"/>
              </a:rPr>
              <a:t> (Excel) y </a:t>
            </a:r>
            <a:r>
              <a:rPr lang="es-ES" sz="1200" dirty="0" err="1">
                <a:ea typeface="+mn-lt"/>
                <a:cs typeface="+mn-lt"/>
              </a:rPr>
              <a:t>Analysis</a:t>
            </a:r>
            <a:r>
              <a:rPr lang="es-ES" sz="1200" dirty="0">
                <a:ea typeface="+mn-lt"/>
                <a:cs typeface="+mn-lt"/>
              </a:rPr>
              <a:t> </a:t>
            </a:r>
            <a:r>
              <a:rPr lang="es-ES" sz="1200" dirty="0" err="1">
                <a:ea typeface="+mn-lt"/>
                <a:cs typeface="+mn-lt"/>
              </a:rPr>
              <a:t>Services</a:t>
            </a:r>
            <a:r>
              <a:rPr lang="es-ES" sz="1200" dirty="0">
                <a:ea typeface="+mn-lt"/>
                <a:cs typeface="+mn-lt"/>
              </a:rPr>
              <a:t>.</a:t>
            </a:r>
            <a:br>
              <a:rPr lang="es-ES" sz="1200" dirty="0">
                <a:ea typeface="+mn-lt"/>
                <a:cs typeface="+mn-lt"/>
              </a:rPr>
            </a:br>
            <a:r>
              <a:rPr lang="es-ES" sz="1200" dirty="0">
                <a:ea typeface="+mn-lt"/>
                <a:cs typeface="+mn-lt"/>
              </a:rPr>
              <a:t>Permite crear </a:t>
            </a:r>
            <a:r>
              <a:rPr lang="es-ES" sz="1200" b="1" dirty="0">
                <a:ea typeface="+mn-lt"/>
                <a:cs typeface="+mn-lt"/>
              </a:rPr>
              <a:t>medidas, columnas calculadas y </a:t>
            </a:r>
            <a:r>
              <a:rPr lang="es-ES" sz="1200" b="1" dirty="0" err="1">
                <a:ea typeface="+mn-lt"/>
                <a:cs typeface="+mn-lt"/>
              </a:rPr>
              <a:t>KPIs</a:t>
            </a:r>
            <a:r>
              <a:rPr lang="es-ES" sz="1200" dirty="0">
                <a:ea typeface="+mn-lt"/>
                <a:cs typeface="+mn-lt"/>
              </a:rPr>
              <a:t> para analizar datos de forma dinámica y eficiente.</a:t>
            </a:r>
            <a:endParaRPr lang="es-ES" sz="1200" dirty="0">
              <a:ea typeface="Roboto"/>
              <a:cs typeface="Roboto"/>
            </a:endParaRPr>
          </a:p>
          <a:p>
            <a:br>
              <a:rPr lang="en-US" dirty="0"/>
            </a:br>
            <a:endParaRPr lang="en-US" sz="1200">
              <a:ea typeface="Roboto"/>
              <a:cs typeface="Roboto"/>
            </a:endParaRPr>
          </a:p>
          <a:p>
            <a:r>
              <a:rPr lang="es-ES" sz="1200" dirty="0"/>
              <a:t>¿Para qué se usa DAX?</a:t>
            </a:r>
            <a:endParaRPr lang="es-ES" sz="1200" dirty="0">
              <a:ea typeface="Roboto"/>
              <a:cs typeface="Roboto"/>
            </a:endParaRPr>
          </a:p>
          <a:p>
            <a:pPr marL="285750" indent="-285750">
              <a:buFont typeface="Arial"/>
              <a:buChar char="•"/>
            </a:pPr>
            <a:r>
              <a:rPr lang="es-ES" sz="1200" dirty="0">
                <a:ea typeface="+mn-lt"/>
                <a:cs typeface="+mn-lt"/>
              </a:rPr>
              <a:t>Calcular </a:t>
            </a:r>
            <a:r>
              <a:rPr lang="es-ES" sz="1200" b="1" dirty="0">
                <a:ea typeface="+mn-lt"/>
                <a:cs typeface="+mn-lt"/>
              </a:rPr>
              <a:t>totales, promedios, proporciones, porcentajes</a:t>
            </a:r>
            <a:endParaRPr lang="es-ES" sz="1200">
              <a:ea typeface="Roboto"/>
              <a:cs typeface="Roboto"/>
            </a:endParaRPr>
          </a:p>
          <a:p>
            <a:pPr marL="285750" indent="-285750">
              <a:buFont typeface="Arial"/>
              <a:buChar char="•"/>
            </a:pPr>
            <a:r>
              <a:rPr lang="es-ES" sz="1200" dirty="0">
                <a:ea typeface="+mn-lt"/>
                <a:cs typeface="+mn-lt"/>
              </a:rPr>
              <a:t>Crear </a:t>
            </a:r>
            <a:r>
              <a:rPr lang="es-ES" sz="1200" b="1" dirty="0">
                <a:ea typeface="+mn-lt"/>
                <a:cs typeface="+mn-lt"/>
              </a:rPr>
              <a:t>medidas dinámicas</a:t>
            </a:r>
            <a:r>
              <a:rPr lang="es-ES" sz="1200" dirty="0">
                <a:ea typeface="+mn-lt"/>
                <a:cs typeface="+mn-lt"/>
              </a:rPr>
              <a:t> que responden a filtros y </a:t>
            </a:r>
            <a:r>
              <a:rPr lang="es-ES" sz="1200" dirty="0" err="1">
                <a:ea typeface="+mn-lt"/>
                <a:cs typeface="+mn-lt"/>
              </a:rPr>
              <a:t>segmentadores</a:t>
            </a:r>
            <a:endParaRPr lang="es-ES" sz="1200" err="1">
              <a:ea typeface="Roboto"/>
              <a:cs typeface="Roboto"/>
            </a:endParaRPr>
          </a:p>
          <a:p>
            <a:pPr marL="285750" indent="-285750">
              <a:buFont typeface="Arial"/>
              <a:buChar char="•"/>
            </a:pPr>
            <a:r>
              <a:rPr lang="es-ES" sz="1200" dirty="0">
                <a:ea typeface="+mn-lt"/>
                <a:cs typeface="+mn-lt"/>
              </a:rPr>
              <a:t>Implementar </a:t>
            </a:r>
            <a:r>
              <a:rPr lang="es-ES" sz="1200" b="1" dirty="0">
                <a:ea typeface="+mn-lt"/>
                <a:cs typeface="+mn-lt"/>
              </a:rPr>
              <a:t>modelos de negocio complejos</a:t>
            </a:r>
            <a:r>
              <a:rPr lang="es-ES" sz="1200" dirty="0">
                <a:ea typeface="+mn-lt"/>
                <a:cs typeface="+mn-lt"/>
              </a:rPr>
              <a:t> (por ejemplo, cálculos de YTD, crecimiento mensual, rentabilidad)</a:t>
            </a:r>
            <a:endParaRPr lang="es-ES" sz="1200">
              <a:ea typeface="Roboto"/>
              <a:cs typeface="Roboto"/>
            </a:endParaRPr>
          </a:p>
          <a:p>
            <a:pPr marL="285750" indent="-285750">
              <a:buFont typeface="Arial"/>
              <a:buChar char="•"/>
            </a:pPr>
            <a:r>
              <a:rPr lang="es-ES" sz="1200" dirty="0">
                <a:ea typeface="+mn-lt"/>
                <a:cs typeface="+mn-lt"/>
              </a:rPr>
              <a:t>Personalizar el comportamiento de los visuales</a:t>
            </a:r>
            <a:endParaRPr lang="es-ES" sz="1200" dirty="0">
              <a:ea typeface="Roboto"/>
              <a:cs typeface="Roboto"/>
            </a:endParaRPr>
          </a:p>
          <a:p>
            <a:pPr algn="l"/>
            <a:endParaRPr lang="es-ES" dirty="0">
              <a:ea typeface="Roboto"/>
              <a:cs typeface="Roboto"/>
            </a:endParaRPr>
          </a:p>
          <a:p>
            <a:endParaRPr lang="es-ES" dirty="0">
              <a:ea typeface="Roboto"/>
              <a:cs typeface="Roboto"/>
            </a:endParaRPr>
          </a:p>
          <a:p>
            <a:r>
              <a:rPr lang="es-ES" sz="1200" dirty="0">
                <a:ea typeface="+mn-lt"/>
                <a:cs typeface="+mn-lt"/>
                <a:hlinkClick r:id="rId3"/>
              </a:rPr>
              <a:t>https://learn.microsoft.com/es-es/dax/</a:t>
            </a:r>
            <a:endParaRPr lang="es-ES" sz="1200">
              <a:ea typeface="+mn-lt"/>
              <a:cs typeface="+mn-lt"/>
            </a:endParaRPr>
          </a:p>
          <a:p>
            <a:endParaRPr lang="es-ES" dirty="0">
              <a:ea typeface="+mn-lt"/>
              <a:cs typeface="+mn-lt"/>
            </a:endParaRPr>
          </a:p>
        </p:txBody>
      </p:sp>
    </p:spTree>
    <p:extLst>
      <p:ext uri="{BB962C8B-B14F-4D97-AF65-F5344CB8AC3E}">
        <p14:creationId xmlns:p14="http://schemas.microsoft.com/office/powerpoint/2010/main" val="2745521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12E7B-1AFE-7528-D5FF-690509648103}"/>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16B153D5-DE61-8EE0-EC2A-9654C5E04CA6}"/>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Roboto Slab"/>
                <a:ea typeface="Roboto Slab"/>
                <a:cs typeface="Roboto Slab"/>
              </a:rPr>
              <a:t>Introducción</a:t>
            </a:r>
            <a:r>
              <a:rPr lang="en-US" sz="1900" b="1">
                <a:solidFill>
                  <a:srgbClr val="1F3B72"/>
                </a:solidFill>
                <a:latin typeface="Roboto Slab"/>
                <a:ea typeface="Roboto Slab"/>
                <a:cs typeface="Roboto Slab"/>
              </a:rPr>
              <a:t> a DAX</a:t>
            </a:r>
            <a:endParaRPr lang="es-ES"/>
          </a:p>
        </p:txBody>
      </p:sp>
      <p:grpSp>
        <p:nvGrpSpPr>
          <p:cNvPr id="7" name="Group 7">
            <a:extLst>
              <a:ext uri="{FF2B5EF4-FFF2-40B4-BE49-F238E27FC236}">
                <a16:creationId xmlns:a16="http://schemas.microsoft.com/office/drawing/2014/main" id="{A6D1D1C2-4A94-965A-B4BB-3B1038835073}"/>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0B029EA0-0166-5FB4-661E-E0CE03DCB547}"/>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FB0E7ABE-0932-E4EF-2E74-6C0E7AF0F35E}"/>
              </a:ext>
            </a:extLst>
          </p:cNvPr>
          <p:cNvSpPr/>
          <p:nvPr/>
        </p:nvSpPr>
        <p:spPr>
          <a:xfrm>
            <a:off x="4380585" y="514350"/>
            <a:ext cx="382830" cy="85686"/>
          </a:xfrm>
          <a:prstGeom prst="rect">
            <a:avLst/>
          </a:prstGeom>
          <a:solidFill>
            <a:srgbClr val="6DC53A"/>
          </a:solidFill>
        </p:spPr>
        <p:txBody>
          <a:bodyPr/>
          <a:lstStyle/>
          <a:p>
            <a:endParaRPr lang="es-CL"/>
          </a:p>
        </p:txBody>
      </p:sp>
      <p:sp>
        <p:nvSpPr>
          <p:cNvPr id="2" name="CuadroTexto 1">
            <a:extLst>
              <a:ext uri="{FF2B5EF4-FFF2-40B4-BE49-F238E27FC236}">
                <a16:creationId xmlns:a16="http://schemas.microsoft.com/office/drawing/2014/main" id="{8EEBB59B-0039-28B8-5276-73B2EEE53270}"/>
              </a:ext>
            </a:extLst>
          </p:cNvPr>
          <p:cNvSpPr txBox="1"/>
          <p:nvPr/>
        </p:nvSpPr>
        <p:spPr>
          <a:xfrm>
            <a:off x="549348" y="1213883"/>
            <a:ext cx="803644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Sintaxis básica de DAX</a:t>
            </a:r>
            <a:endParaRPr lang="es-ES" sz="1200" b="1" dirty="0">
              <a:ea typeface="Roboto"/>
              <a:cs typeface="Roboto"/>
            </a:endParaRPr>
          </a:p>
          <a:p>
            <a:endParaRPr lang="es-ES" sz="1200" dirty="0">
              <a:ea typeface="+mn-lt"/>
              <a:cs typeface="+mn-lt"/>
            </a:endParaRPr>
          </a:p>
          <a:p>
            <a:r>
              <a:rPr lang="es-ES" sz="1200" dirty="0">
                <a:ea typeface="+mn-lt"/>
                <a:cs typeface="+mn-lt"/>
              </a:rPr>
              <a:t>La estructura general de una fórmula en DAX es:</a:t>
            </a:r>
            <a:endParaRPr lang="es-ES" sz="1200" dirty="0">
              <a:ea typeface="Roboto"/>
              <a:cs typeface="Roboto"/>
            </a:endParaRPr>
          </a:p>
          <a:p>
            <a:r>
              <a:rPr lang="es-ES" sz="1200" dirty="0">
                <a:latin typeface="Roboto"/>
                <a:ea typeface="Roboto"/>
                <a:cs typeface="Roboto"/>
              </a:rPr>
              <a:t>NombreMedida = FunciónDAX(parámetros)
</a:t>
            </a:r>
          </a:p>
          <a:p>
            <a:r>
              <a:rPr lang="es-ES" sz="1200" dirty="0">
                <a:ea typeface="+mn-lt"/>
                <a:cs typeface="+mn-lt"/>
              </a:rPr>
              <a:t>Ejemplo simple:</a:t>
            </a:r>
            <a:endParaRPr lang="es-ES" sz="1200" dirty="0">
              <a:ea typeface="Roboto"/>
              <a:cs typeface="Roboto"/>
            </a:endParaRPr>
          </a:p>
          <a:p>
            <a:r>
              <a:rPr lang="es-ES" sz="1200" dirty="0">
                <a:latin typeface="Roboto"/>
                <a:ea typeface="Roboto"/>
                <a:cs typeface="Roboto"/>
              </a:rPr>
              <a:t>Total Ventas = SUM(Ventas[Sales])</a:t>
            </a:r>
          </a:p>
          <a:p>
            <a:pPr algn="l"/>
            <a:endParaRPr lang="es-ES" sz="1200" dirty="0">
              <a:ea typeface="Roboto"/>
              <a:cs typeface="Roboto"/>
            </a:endParaRPr>
          </a:p>
          <a:p>
            <a:r>
              <a:rPr lang="es-ES" sz="1200" b="1" dirty="0">
                <a:ea typeface="+mn-lt"/>
                <a:cs typeface="+mn-lt"/>
              </a:rPr>
              <a:t>Tipos de expresiones en DAX</a:t>
            </a:r>
          </a:p>
          <a:p>
            <a:endParaRPr lang="es-ES" sz="1200" b="1" dirty="0">
              <a:ea typeface="Roboto"/>
              <a:cs typeface="Roboto"/>
            </a:endParaRPr>
          </a:p>
        </p:txBody>
      </p:sp>
      <p:graphicFrame>
        <p:nvGraphicFramePr>
          <p:cNvPr id="5" name="Tabla 4">
            <a:extLst>
              <a:ext uri="{FF2B5EF4-FFF2-40B4-BE49-F238E27FC236}">
                <a16:creationId xmlns:a16="http://schemas.microsoft.com/office/drawing/2014/main" id="{A5B67697-36EB-639C-18EB-2FDE29BED234}"/>
              </a:ext>
            </a:extLst>
          </p:cNvPr>
          <p:cNvGraphicFramePr>
            <a:graphicFrameLocks noGrp="1"/>
          </p:cNvGraphicFramePr>
          <p:nvPr/>
        </p:nvGraphicFramePr>
        <p:xfrm>
          <a:off x="711609" y="3152467"/>
          <a:ext cx="7061788" cy="997333"/>
        </p:xfrm>
        <a:graphic>
          <a:graphicData uri="http://schemas.openxmlformats.org/drawingml/2006/table">
            <a:tbl>
              <a:tblPr firstRow="1" bandRow="1">
                <a:tableStyleId>{5C22544A-7EE6-4342-B048-85BDC9FD1C3A}</a:tableStyleId>
              </a:tblPr>
              <a:tblGrid>
                <a:gridCol w="1435395">
                  <a:extLst>
                    <a:ext uri="{9D8B030D-6E8A-4147-A177-3AD203B41FA5}">
                      <a16:colId xmlns:a16="http://schemas.microsoft.com/office/drawing/2014/main" val="2708235612"/>
                    </a:ext>
                  </a:extLst>
                </a:gridCol>
                <a:gridCol w="2454347">
                  <a:extLst>
                    <a:ext uri="{9D8B030D-6E8A-4147-A177-3AD203B41FA5}">
                      <a16:colId xmlns:a16="http://schemas.microsoft.com/office/drawing/2014/main" val="2925917188"/>
                    </a:ext>
                  </a:extLst>
                </a:gridCol>
                <a:gridCol w="3172046">
                  <a:extLst>
                    <a:ext uri="{9D8B030D-6E8A-4147-A177-3AD203B41FA5}">
                      <a16:colId xmlns:a16="http://schemas.microsoft.com/office/drawing/2014/main" val="527097809"/>
                    </a:ext>
                  </a:extLst>
                </a:gridCol>
              </a:tblGrid>
              <a:tr h="265813">
                <a:tc>
                  <a:txBody>
                    <a:bodyPr/>
                    <a:lstStyle/>
                    <a:p>
                      <a:pPr>
                        <a:buNone/>
                      </a:pPr>
                      <a:r>
                        <a:rPr lang="es-ES" sz="1000" dirty="0"/>
                        <a:t>Tipo</a:t>
                      </a:r>
                    </a:p>
                  </a:txBody>
                  <a:tcPr anchor="ctr"/>
                </a:tc>
                <a:tc>
                  <a:txBody>
                    <a:bodyPr/>
                    <a:lstStyle/>
                    <a:p>
                      <a:pPr>
                        <a:buNone/>
                      </a:pPr>
                      <a:r>
                        <a:rPr lang="es-ES" sz="1000" dirty="0"/>
                        <a:t>Uso principal</a:t>
                      </a:r>
                    </a:p>
                  </a:txBody>
                  <a:tcPr anchor="ctr"/>
                </a:tc>
                <a:tc>
                  <a:txBody>
                    <a:bodyPr/>
                    <a:lstStyle/>
                    <a:p>
                      <a:pPr>
                        <a:buNone/>
                      </a:pPr>
                      <a:r>
                        <a:rPr lang="es-ES" sz="1000" dirty="0"/>
                        <a:t>Ejemplo</a:t>
                      </a:r>
                    </a:p>
                  </a:txBody>
                  <a:tcPr anchor="ctr"/>
                </a:tc>
                <a:extLst>
                  <a:ext uri="{0D108BD9-81ED-4DB2-BD59-A6C34878D82A}">
                    <a16:rowId xmlns:a16="http://schemas.microsoft.com/office/drawing/2014/main" val="1719977124"/>
                  </a:ext>
                </a:extLst>
              </a:tr>
              <a:tr h="0">
                <a:tc>
                  <a:txBody>
                    <a:bodyPr/>
                    <a:lstStyle/>
                    <a:p>
                      <a:pPr>
                        <a:buNone/>
                      </a:pPr>
                      <a:r>
                        <a:rPr lang="es-ES" sz="1000" dirty="0"/>
                        <a:t>Medidas</a:t>
                      </a:r>
                    </a:p>
                  </a:txBody>
                  <a:tcPr anchor="ctr"/>
                </a:tc>
                <a:tc>
                  <a:txBody>
                    <a:bodyPr/>
                    <a:lstStyle/>
                    <a:p>
                      <a:pPr>
                        <a:buNone/>
                      </a:pPr>
                      <a:r>
                        <a:rPr lang="es-ES" sz="1000" dirty="0"/>
                        <a:t>Se calculan en contexto dinámico</a:t>
                      </a:r>
                    </a:p>
                  </a:txBody>
                  <a:tcPr anchor="ctr"/>
                </a:tc>
                <a:tc>
                  <a:txBody>
                    <a:bodyPr/>
                    <a:lstStyle/>
                    <a:p>
                      <a:pPr>
                        <a:buNone/>
                      </a:pPr>
                      <a:r>
                        <a:rPr lang="es-ES" sz="1000" dirty="0"/>
                        <a:t>Promedio Ventas = AVERAGE(Ventas[Sales])</a:t>
                      </a:r>
                    </a:p>
                  </a:txBody>
                  <a:tcPr anchor="ctr"/>
                </a:tc>
                <a:extLst>
                  <a:ext uri="{0D108BD9-81ED-4DB2-BD59-A6C34878D82A}">
                    <a16:rowId xmlns:a16="http://schemas.microsoft.com/office/drawing/2014/main" val="4277244686"/>
                  </a:ext>
                </a:extLst>
              </a:tr>
              <a:tr h="0">
                <a:tc>
                  <a:txBody>
                    <a:bodyPr/>
                    <a:lstStyle/>
                    <a:p>
                      <a:pPr>
                        <a:buNone/>
                      </a:pPr>
                      <a:r>
                        <a:rPr lang="es-ES" sz="1000" dirty="0"/>
                        <a:t>Columnas calculadas</a:t>
                      </a:r>
                    </a:p>
                  </a:txBody>
                  <a:tcPr anchor="ctr"/>
                </a:tc>
                <a:tc>
                  <a:txBody>
                    <a:bodyPr/>
                    <a:lstStyle/>
                    <a:p>
                      <a:pPr>
                        <a:buNone/>
                      </a:pPr>
                      <a:r>
                        <a:rPr lang="es-ES" sz="1000" dirty="0"/>
                        <a:t>Se calculan fila por fila (como en Excel)</a:t>
                      </a:r>
                    </a:p>
                  </a:txBody>
                  <a:tcPr anchor="ctr"/>
                </a:tc>
                <a:tc>
                  <a:txBody>
                    <a:bodyPr/>
                    <a:lstStyle/>
                    <a:p>
                      <a:pPr>
                        <a:buNone/>
                      </a:pPr>
                      <a:r>
                        <a:rPr lang="es-ES" sz="1000" dirty="0"/>
                        <a:t>Precio con IVA = Ventas[Sales] * 1.19</a:t>
                      </a:r>
                    </a:p>
                  </a:txBody>
                  <a:tcPr anchor="ctr"/>
                </a:tc>
                <a:extLst>
                  <a:ext uri="{0D108BD9-81ED-4DB2-BD59-A6C34878D82A}">
                    <a16:rowId xmlns:a16="http://schemas.microsoft.com/office/drawing/2014/main" val="1140524177"/>
                  </a:ext>
                </a:extLst>
              </a:tr>
              <a:tr h="0">
                <a:tc>
                  <a:txBody>
                    <a:bodyPr/>
                    <a:lstStyle/>
                    <a:p>
                      <a:pPr>
                        <a:buNone/>
                      </a:pPr>
                      <a:r>
                        <a:rPr lang="es-ES" sz="1000" dirty="0"/>
                        <a:t>Tablas calculadas</a:t>
                      </a:r>
                    </a:p>
                  </a:txBody>
                  <a:tcPr anchor="ctr"/>
                </a:tc>
                <a:tc>
                  <a:txBody>
                    <a:bodyPr/>
                    <a:lstStyle/>
                    <a:p>
                      <a:pPr>
                        <a:buNone/>
                      </a:pPr>
                      <a:r>
                        <a:rPr lang="es-ES" sz="1000" dirty="0"/>
                        <a:t>Generan una nueva tabla</a:t>
                      </a:r>
                    </a:p>
                  </a:txBody>
                  <a:tcPr anchor="ctr"/>
                </a:tc>
                <a:tc>
                  <a:txBody>
                    <a:bodyPr/>
                    <a:lstStyle/>
                    <a:p>
                      <a:pPr>
                        <a:buNone/>
                      </a:pPr>
                      <a:r>
                        <a:rPr lang="es-ES" sz="1000" dirty="0"/>
                        <a:t>Tabla Clientes = DISTINCT(Ventas[</a:t>
                      </a:r>
                      <a:r>
                        <a:rPr lang="es-ES" sz="1000" err="1"/>
                        <a:t>Customer</a:t>
                      </a:r>
                      <a:r>
                        <a:rPr lang="es-ES" sz="1000" dirty="0"/>
                        <a:t> ID])</a:t>
                      </a:r>
                    </a:p>
                  </a:txBody>
                  <a:tcPr anchor="ctr"/>
                </a:tc>
                <a:extLst>
                  <a:ext uri="{0D108BD9-81ED-4DB2-BD59-A6C34878D82A}">
                    <a16:rowId xmlns:a16="http://schemas.microsoft.com/office/drawing/2014/main" val="3658195159"/>
                  </a:ext>
                </a:extLst>
              </a:tr>
            </a:tbl>
          </a:graphicData>
        </a:graphic>
      </p:graphicFrame>
    </p:spTree>
    <p:extLst>
      <p:ext uri="{BB962C8B-B14F-4D97-AF65-F5344CB8AC3E}">
        <p14:creationId xmlns:p14="http://schemas.microsoft.com/office/powerpoint/2010/main" val="2682154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77053-7C41-CFE4-602F-3EBDE684D097}"/>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A46CF977-244D-E3A9-FC6D-79BF0D20FA81}"/>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Buenas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prácticas</a:t>
            </a:r>
            <a:r>
              <a:rPr lang="en-US" sz="1900" b="1" dirty="0">
                <a:solidFill>
                  <a:srgbClr val="1F3B72"/>
                </a:solidFill>
                <a:latin typeface="Roboto Slab"/>
                <a:ea typeface="Roboto Slab"/>
                <a:cs typeface="Roboto Slab"/>
              </a:rPr>
              <a:t> al usar DAX</a:t>
            </a:r>
            <a:endParaRPr lang="es-ES" dirty="0"/>
          </a:p>
        </p:txBody>
      </p:sp>
      <p:grpSp>
        <p:nvGrpSpPr>
          <p:cNvPr id="7" name="Group 7">
            <a:extLst>
              <a:ext uri="{FF2B5EF4-FFF2-40B4-BE49-F238E27FC236}">
                <a16:creationId xmlns:a16="http://schemas.microsoft.com/office/drawing/2014/main" id="{BBC3C0B3-14D0-3652-DE4A-017AE1DC0449}"/>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31107A19-9C84-C04D-DE35-46D48AF2BEB4}"/>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037FE657-7EF8-081C-9AAA-AC19D3FB47DC}"/>
              </a:ext>
            </a:extLst>
          </p:cNvPr>
          <p:cNvSpPr/>
          <p:nvPr/>
        </p:nvSpPr>
        <p:spPr>
          <a:xfrm>
            <a:off x="4380585" y="514350"/>
            <a:ext cx="382830" cy="85686"/>
          </a:xfrm>
          <a:prstGeom prst="rect">
            <a:avLst/>
          </a:prstGeom>
          <a:solidFill>
            <a:srgbClr val="6DC53A"/>
          </a:solidFill>
        </p:spPr>
        <p:txBody>
          <a:bodyPr/>
          <a:lstStyle/>
          <a:p>
            <a:endParaRPr lang="es-CL"/>
          </a:p>
        </p:txBody>
      </p:sp>
      <p:sp>
        <p:nvSpPr>
          <p:cNvPr id="2" name="CuadroTexto 1">
            <a:extLst>
              <a:ext uri="{FF2B5EF4-FFF2-40B4-BE49-F238E27FC236}">
                <a16:creationId xmlns:a16="http://schemas.microsoft.com/office/drawing/2014/main" id="{8ADDB048-4A19-50B8-E50C-7EFE2828683E}"/>
              </a:ext>
            </a:extLst>
          </p:cNvPr>
          <p:cNvSpPr txBox="1"/>
          <p:nvPr/>
        </p:nvSpPr>
        <p:spPr>
          <a:xfrm>
            <a:off x="617256" y="1083621"/>
            <a:ext cx="7868093"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AutoNum type="arabicPeriod"/>
            </a:pPr>
            <a:r>
              <a:rPr lang="es-ES" sz="1200" b="1" dirty="0">
                <a:ea typeface="+mn-lt"/>
                <a:cs typeface="+mn-lt"/>
              </a:rPr>
              <a:t>Nombra claramente tus medidas y columnas</a:t>
            </a:r>
            <a:endParaRPr lang="es-ES" sz="1200" dirty="0">
              <a:ea typeface="Roboto"/>
              <a:cs typeface="Roboto"/>
            </a:endParaRPr>
          </a:p>
          <a:p>
            <a:pPr marL="400050" lvl="1" indent="-171450">
              <a:buFont typeface="Arial"/>
              <a:buChar char="•"/>
            </a:pPr>
            <a:r>
              <a:rPr lang="es-ES" sz="1200" dirty="0">
                <a:ea typeface="+mn-lt"/>
                <a:cs typeface="+mn-lt"/>
              </a:rPr>
              <a:t>Usa nombres significativos y estándar (</a:t>
            </a:r>
            <a:r>
              <a:rPr lang="es-ES" sz="1200" dirty="0">
                <a:latin typeface="Roboto"/>
                <a:ea typeface="Roboto"/>
                <a:cs typeface="Roboto"/>
              </a:rPr>
              <a:t>Total Ventas</a:t>
            </a:r>
            <a:r>
              <a:rPr lang="es-ES" sz="1200" dirty="0">
                <a:ea typeface="+mn-lt"/>
                <a:cs typeface="+mn-lt"/>
              </a:rPr>
              <a:t>, </a:t>
            </a:r>
            <a:r>
              <a:rPr lang="es-ES" sz="1200" dirty="0">
                <a:latin typeface="Roboto"/>
                <a:ea typeface="Roboto"/>
                <a:cs typeface="Roboto"/>
              </a:rPr>
              <a:t>Margen Neto</a:t>
            </a:r>
            <a:r>
              <a:rPr lang="es-ES" sz="1200" dirty="0">
                <a:ea typeface="+mn-lt"/>
                <a:cs typeface="+mn-lt"/>
              </a:rPr>
              <a:t>).</a:t>
            </a:r>
            <a:endParaRPr lang="es-ES" sz="1200" dirty="0">
              <a:ea typeface="Roboto"/>
              <a:cs typeface="Roboto"/>
            </a:endParaRPr>
          </a:p>
          <a:p>
            <a:pPr marL="400050" lvl="1" indent="-171450">
              <a:buFont typeface="Arial"/>
              <a:buChar char="•"/>
            </a:pPr>
            <a:endParaRPr lang="es-ES" sz="1200" dirty="0">
              <a:ea typeface="+mn-lt"/>
              <a:cs typeface="+mn-lt"/>
            </a:endParaRPr>
          </a:p>
          <a:p>
            <a:pPr marL="171450" indent="-171450">
              <a:buAutoNum type="arabicPeriod"/>
            </a:pPr>
            <a:r>
              <a:rPr lang="es-ES" sz="1200" b="1" dirty="0">
                <a:ea typeface="+mn-lt"/>
                <a:cs typeface="+mn-lt"/>
              </a:rPr>
              <a:t>Evita columnas calculadas innecesarias</a:t>
            </a:r>
            <a:endParaRPr lang="es-ES" sz="1200" dirty="0">
              <a:ea typeface="Roboto"/>
              <a:cs typeface="Roboto"/>
            </a:endParaRPr>
          </a:p>
          <a:p>
            <a:pPr marL="400050" lvl="1" indent="-171450">
              <a:buFont typeface="Arial"/>
              <a:buChar char="•"/>
            </a:pPr>
            <a:r>
              <a:rPr lang="es-ES" sz="1200" dirty="0">
                <a:ea typeface="+mn-lt"/>
                <a:cs typeface="+mn-lt"/>
              </a:rPr>
              <a:t>Prefiere usar </a:t>
            </a:r>
            <a:r>
              <a:rPr lang="es-ES" sz="1200" b="1" dirty="0">
                <a:ea typeface="+mn-lt"/>
                <a:cs typeface="+mn-lt"/>
              </a:rPr>
              <a:t>medidas</a:t>
            </a:r>
            <a:r>
              <a:rPr lang="es-ES" sz="1200" dirty="0">
                <a:ea typeface="+mn-lt"/>
                <a:cs typeface="+mn-lt"/>
              </a:rPr>
              <a:t> cuando el cálculo depende del contexto del informe.</a:t>
            </a:r>
            <a:endParaRPr lang="es-ES" sz="1200" dirty="0">
              <a:ea typeface="Roboto"/>
              <a:cs typeface="Roboto"/>
            </a:endParaRPr>
          </a:p>
          <a:p>
            <a:pPr marL="400050" lvl="1" indent="-171450">
              <a:buFont typeface="Arial"/>
              <a:buChar char="•"/>
            </a:pPr>
            <a:endParaRPr lang="es-ES" sz="1200" dirty="0">
              <a:ea typeface="+mn-lt"/>
              <a:cs typeface="+mn-lt"/>
            </a:endParaRPr>
          </a:p>
          <a:p>
            <a:pPr marL="171450" indent="-171450">
              <a:buAutoNum type="arabicPeriod"/>
            </a:pPr>
            <a:r>
              <a:rPr lang="es-ES" sz="1200" b="1" dirty="0">
                <a:ea typeface="+mn-lt"/>
                <a:cs typeface="+mn-lt"/>
              </a:rPr>
              <a:t>Usa </a:t>
            </a:r>
            <a:r>
              <a:rPr lang="es-ES" sz="1200" b="1" dirty="0">
                <a:latin typeface="Roboto"/>
                <a:ea typeface="Roboto"/>
                <a:cs typeface="Roboto"/>
              </a:rPr>
              <a:t>CALCULATE()</a:t>
            </a:r>
            <a:r>
              <a:rPr lang="es-ES" sz="1200" b="1" dirty="0">
                <a:ea typeface="+mn-lt"/>
                <a:cs typeface="+mn-lt"/>
              </a:rPr>
              <a:t> para modificar el contexto</a:t>
            </a:r>
            <a:endParaRPr lang="es-ES" sz="1200" dirty="0">
              <a:ea typeface="Roboto"/>
              <a:cs typeface="Roboto"/>
            </a:endParaRPr>
          </a:p>
          <a:p>
            <a:pPr marL="400050" lvl="1" indent="-171450">
              <a:buFont typeface="Arial"/>
              <a:buChar char="•"/>
            </a:pPr>
            <a:r>
              <a:rPr lang="es-ES" sz="1200" dirty="0">
                <a:ea typeface="+mn-lt"/>
                <a:cs typeface="+mn-lt"/>
              </a:rPr>
              <a:t>Es la función más poderosa de DAX. Permite aplicar filtros dinámicos.</a:t>
            </a:r>
            <a:endParaRPr lang="es-ES" sz="1200">
              <a:ea typeface="Roboto"/>
              <a:cs typeface="Roboto"/>
            </a:endParaRPr>
          </a:p>
          <a:p>
            <a:pPr marL="400050" lvl="1" indent="-171450">
              <a:buFont typeface="Arial"/>
              <a:buChar char="•"/>
            </a:pPr>
            <a:r>
              <a:rPr lang="es-ES" sz="1200" dirty="0">
                <a:latin typeface="Roboto"/>
                <a:ea typeface="Roboto"/>
                <a:cs typeface="Roboto"/>
              </a:rPr>
              <a:t>Ventas 2023 = CALCULATE(SUM(Ventas[Sales]), Ventas[Año] = 2023)</a:t>
            </a:r>
          </a:p>
          <a:p>
            <a:pPr marL="400050" lvl="1" indent="-171450">
              <a:buFont typeface="Arial"/>
              <a:buChar char="•"/>
            </a:pPr>
            <a:endParaRPr lang="es-ES" sz="1200" dirty="0">
              <a:ea typeface="+mn-lt"/>
              <a:cs typeface="+mn-lt"/>
            </a:endParaRPr>
          </a:p>
          <a:p>
            <a:pPr marL="171450" indent="-171450">
              <a:buAutoNum type="arabicPeriod"/>
            </a:pPr>
            <a:r>
              <a:rPr lang="es-ES" sz="1200" b="1" dirty="0">
                <a:ea typeface="+mn-lt"/>
                <a:cs typeface="+mn-lt"/>
              </a:rPr>
              <a:t>Cuidado con el rendimiento</a:t>
            </a:r>
            <a:endParaRPr lang="es-ES" sz="1200">
              <a:ea typeface="Roboto"/>
              <a:cs typeface="Roboto"/>
            </a:endParaRPr>
          </a:p>
          <a:p>
            <a:pPr marL="400050" lvl="1" indent="-171450">
              <a:buFont typeface="Arial"/>
              <a:buChar char="•"/>
            </a:pPr>
            <a:r>
              <a:rPr lang="es-ES" sz="1200" dirty="0">
                <a:ea typeface="+mn-lt"/>
                <a:cs typeface="+mn-lt"/>
              </a:rPr>
              <a:t>Columnas calculadas aumentan el tamaño del modelo.</a:t>
            </a:r>
            <a:endParaRPr lang="es-ES" sz="1200">
              <a:ea typeface="Roboto"/>
              <a:cs typeface="Roboto"/>
            </a:endParaRPr>
          </a:p>
          <a:p>
            <a:pPr marL="400050" lvl="1" indent="-171450">
              <a:buFont typeface="Arial"/>
              <a:buChar char="•"/>
            </a:pPr>
            <a:r>
              <a:rPr lang="es-ES" sz="1200" dirty="0">
                <a:ea typeface="+mn-lt"/>
                <a:cs typeface="+mn-lt"/>
              </a:rPr>
              <a:t>Filtra con funciones como </a:t>
            </a:r>
            <a:r>
              <a:rPr lang="es-ES" sz="1200" dirty="0">
                <a:latin typeface="Roboto"/>
                <a:ea typeface="Roboto"/>
                <a:cs typeface="Roboto"/>
              </a:rPr>
              <a:t>FILTER()</a:t>
            </a:r>
            <a:r>
              <a:rPr lang="es-ES" sz="1200" dirty="0">
                <a:ea typeface="+mn-lt"/>
                <a:cs typeface="+mn-lt"/>
              </a:rPr>
              <a:t> solo si es necesario.</a:t>
            </a:r>
            <a:endParaRPr lang="es-ES" sz="1200">
              <a:ea typeface="Roboto"/>
              <a:cs typeface="Roboto"/>
            </a:endParaRPr>
          </a:p>
          <a:p>
            <a:pPr marL="400050" lvl="1" indent="-171450">
              <a:buFont typeface="Arial"/>
              <a:buChar char="•"/>
            </a:pPr>
            <a:endParaRPr lang="es-ES" sz="1200" dirty="0">
              <a:ea typeface="+mn-lt"/>
              <a:cs typeface="+mn-lt"/>
            </a:endParaRPr>
          </a:p>
          <a:p>
            <a:pPr marL="171450" indent="-171450">
              <a:buAutoNum type="arabicPeriod"/>
            </a:pPr>
            <a:r>
              <a:rPr lang="es-ES" sz="1200" b="1" dirty="0">
                <a:ea typeface="+mn-lt"/>
                <a:cs typeface="+mn-lt"/>
              </a:rPr>
              <a:t>Revisa el contexto de evaluación</a:t>
            </a:r>
            <a:endParaRPr lang="es-ES" sz="1200">
              <a:ea typeface="Roboto"/>
              <a:cs typeface="Roboto"/>
            </a:endParaRPr>
          </a:p>
          <a:p>
            <a:pPr marL="400050" lvl="1" indent="-171450">
              <a:buFont typeface="Arial"/>
              <a:buChar char="•"/>
            </a:pPr>
            <a:r>
              <a:rPr lang="es-ES" sz="1200" dirty="0">
                <a:ea typeface="+mn-lt"/>
                <a:cs typeface="+mn-lt"/>
              </a:rPr>
              <a:t>El valor de una medida depende de los filtros y visualizaciones activas.</a:t>
            </a:r>
            <a:endParaRPr lang="es-ES" sz="1200">
              <a:ea typeface="Roboto"/>
              <a:cs typeface="Roboto"/>
            </a:endParaRPr>
          </a:p>
          <a:p>
            <a:pPr marL="400050" lvl="1" indent="-171450">
              <a:buFont typeface="Arial"/>
              <a:buChar char="•"/>
            </a:pPr>
            <a:r>
              <a:rPr lang="es-ES" sz="1200" dirty="0">
                <a:ea typeface="+mn-lt"/>
                <a:cs typeface="+mn-lt"/>
              </a:rPr>
              <a:t>Usa </a:t>
            </a:r>
            <a:r>
              <a:rPr lang="es-ES" sz="1200" dirty="0">
                <a:latin typeface="Roboto"/>
                <a:ea typeface="Roboto"/>
                <a:cs typeface="Roboto"/>
              </a:rPr>
              <a:t>HASONEVALUE()</a:t>
            </a:r>
            <a:r>
              <a:rPr lang="es-ES" sz="1200" dirty="0">
                <a:ea typeface="+mn-lt"/>
                <a:cs typeface="+mn-lt"/>
              </a:rPr>
              <a:t>, </a:t>
            </a:r>
            <a:r>
              <a:rPr lang="es-ES" sz="1200" dirty="0">
                <a:latin typeface="Roboto"/>
                <a:ea typeface="Roboto"/>
                <a:cs typeface="Roboto"/>
              </a:rPr>
              <a:t>SELECTEDVALUE()</a:t>
            </a:r>
            <a:r>
              <a:rPr lang="es-ES" sz="1200" dirty="0">
                <a:ea typeface="+mn-lt"/>
                <a:cs typeface="+mn-lt"/>
              </a:rPr>
              <a:t> para manejar agregaciones.</a:t>
            </a:r>
            <a:endParaRPr lang="es-ES" sz="1200" dirty="0">
              <a:ea typeface="Roboto"/>
              <a:cs typeface="Roboto"/>
            </a:endParaRPr>
          </a:p>
        </p:txBody>
      </p:sp>
    </p:spTree>
    <p:extLst>
      <p:ext uri="{BB962C8B-B14F-4D97-AF65-F5344CB8AC3E}">
        <p14:creationId xmlns:p14="http://schemas.microsoft.com/office/powerpoint/2010/main" val="1601261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A38F3-67C6-6640-100C-23E482D05331}"/>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C0948BE4-5862-1F82-57E5-6BC934FBD369}"/>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Otra</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buena</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práctica</a:t>
            </a:r>
          </a:p>
        </p:txBody>
      </p:sp>
      <p:grpSp>
        <p:nvGrpSpPr>
          <p:cNvPr id="7" name="Group 7">
            <a:extLst>
              <a:ext uri="{FF2B5EF4-FFF2-40B4-BE49-F238E27FC236}">
                <a16:creationId xmlns:a16="http://schemas.microsoft.com/office/drawing/2014/main" id="{68ABB550-7802-6667-AEDB-982917F4B5E8}"/>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93F71B4C-A7DF-C26A-B560-97D408E58C98}"/>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E8154977-C617-1FDD-8D24-3BBFAA39313F}"/>
              </a:ext>
            </a:extLst>
          </p:cNvPr>
          <p:cNvSpPr/>
          <p:nvPr/>
        </p:nvSpPr>
        <p:spPr>
          <a:xfrm>
            <a:off x="4380585" y="514350"/>
            <a:ext cx="382830" cy="85686"/>
          </a:xfrm>
          <a:prstGeom prst="rect">
            <a:avLst/>
          </a:prstGeom>
          <a:solidFill>
            <a:srgbClr val="6DC53A"/>
          </a:solidFill>
        </p:spPr>
        <p:txBody>
          <a:bodyPr/>
          <a:lstStyle/>
          <a:p>
            <a:endParaRPr lang="es-CL"/>
          </a:p>
        </p:txBody>
      </p:sp>
      <p:sp>
        <p:nvSpPr>
          <p:cNvPr id="2" name="CuadroTexto 1">
            <a:extLst>
              <a:ext uri="{FF2B5EF4-FFF2-40B4-BE49-F238E27FC236}">
                <a16:creationId xmlns:a16="http://schemas.microsoft.com/office/drawing/2014/main" id="{B9A1E95F-CD4D-8CE4-3731-866F2EA61973}"/>
              </a:ext>
            </a:extLst>
          </p:cNvPr>
          <p:cNvSpPr txBox="1"/>
          <p:nvPr/>
        </p:nvSpPr>
        <p:spPr>
          <a:xfrm>
            <a:off x="617256" y="1083621"/>
            <a:ext cx="7868093"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Crear una tabla solo para medidas</a:t>
            </a:r>
            <a:endParaRPr lang="es-ES" sz="1200" b="1" dirty="0">
              <a:ea typeface="Roboto"/>
              <a:cs typeface="Roboto"/>
            </a:endParaRPr>
          </a:p>
          <a:p>
            <a:endParaRPr lang="es-ES" sz="1400" dirty="0">
              <a:ea typeface="+mn-lt"/>
              <a:cs typeface="+mn-lt"/>
            </a:endParaRPr>
          </a:p>
          <a:p>
            <a:pPr marL="400050" lvl="1" indent="-171450">
              <a:buFont typeface="Arial"/>
              <a:buChar char="•"/>
            </a:pPr>
            <a:endParaRPr lang="es-ES" sz="1200">
              <a:ea typeface="Roboto"/>
              <a:cs typeface="Roboto"/>
            </a:endParaRPr>
          </a:p>
        </p:txBody>
      </p:sp>
      <p:pic>
        <p:nvPicPr>
          <p:cNvPr id="3" name="Imagen 2" descr="Interfaz de usuario gráfica, Texto, Aplicación&#10;&#10;El contenido generado por IA puede ser incorrecto.">
            <a:extLst>
              <a:ext uri="{FF2B5EF4-FFF2-40B4-BE49-F238E27FC236}">
                <a16:creationId xmlns:a16="http://schemas.microsoft.com/office/drawing/2014/main" id="{71C60C0A-3F40-EB86-595D-3859CC3C570B}"/>
              </a:ext>
            </a:extLst>
          </p:cNvPr>
          <p:cNvPicPr>
            <a:picLocks noChangeAspect="1"/>
          </p:cNvPicPr>
          <p:nvPr/>
        </p:nvPicPr>
        <p:blipFill>
          <a:blip r:embed="rId3"/>
          <a:stretch>
            <a:fillRect/>
          </a:stretch>
        </p:blipFill>
        <p:spPr>
          <a:xfrm>
            <a:off x="1023323" y="1779178"/>
            <a:ext cx="3531931" cy="2023910"/>
          </a:xfrm>
          <a:prstGeom prst="rect">
            <a:avLst/>
          </a:prstGeom>
        </p:spPr>
      </p:pic>
      <p:pic>
        <p:nvPicPr>
          <p:cNvPr id="5" name="Imagen 4" descr="Interfaz de usuario gráfica, Texto, Aplicación, Correo electrónico&#10;&#10;El contenido generado por IA puede ser incorrecto.">
            <a:extLst>
              <a:ext uri="{FF2B5EF4-FFF2-40B4-BE49-F238E27FC236}">
                <a16:creationId xmlns:a16="http://schemas.microsoft.com/office/drawing/2014/main" id="{23E0D784-0FED-7927-3CE9-C5835DD7ABDD}"/>
              </a:ext>
            </a:extLst>
          </p:cNvPr>
          <p:cNvPicPr>
            <a:picLocks noChangeAspect="1"/>
          </p:cNvPicPr>
          <p:nvPr/>
        </p:nvPicPr>
        <p:blipFill>
          <a:blip r:embed="rId4"/>
          <a:srcRect t="885" r="44286" b="216"/>
          <a:stretch>
            <a:fillRect/>
          </a:stretch>
        </p:blipFill>
        <p:spPr>
          <a:xfrm>
            <a:off x="5506526" y="1113536"/>
            <a:ext cx="2011280" cy="3381840"/>
          </a:xfrm>
          <a:prstGeom prst="rect">
            <a:avLst/>
          </a:prstGeom>
        </p:spPr>
      </p:pic>
    </p:spTree>
    <p:extLst>
      <p:ext uri="{BB962C8B-B14F-4D97-AF65-F5344CB8AC3E}">
        <p14:creationId xmlns:p14="http://schemas.microsoft.com/office/powerpoint/2010/main" val="2729664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C9903-858F-3F99-6AAF-44DF8656404C}"/>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747C6077-DD58-68AF-099D-AA7D8B849F1D}"/>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Roboto Slab"/>
                <a:ea typeface="Roboto Slab"/>
                <a:cs typeface="Roboto Slab"/>
              </a:rPr>
              <a:t>Introducción</a:t>
            </a:r>
            <a:r>
              <a:rPr lang="en-US" sz="1900" b="1">
                <a:solidFill>
                  <a:srgbClr val="1F3B72"/>
                </a:solidFill>
                <a:latin typeface="Roboto Slab"/>
                <a:ea typeface="Roboto Slab"/>
                <a:cs typeface="Roboto Slab"/>
              </a:rPr>
              <a:t> a DAX</a:t>
            </a:r>
            <a:endParaRPr lang="es-ES"/>
          </a:p>
        </p:txBody>
      </p:sp>
      <p:grpSp>
        <p:nvGrpSpPr>
          <p:cNvPr id="7" name="Group 7">
            <a:extLst>
              <a:ext uri="{FF2B5EF4-FFF2-40B4-BE49-F238E27FC236}">
                <a16:creationId xmlns:a16="http://schemas.microsoft.com/office/drawing/2014/main" id="{86EB7C44-4A11-FC0A-13B5-73E7DE587B1F}"/>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93BEB568-1269-5941-7C02-1547D33ED806}"/>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5BC7AE04-958D-F419-FB25-799180827435}"/>
              </a:ext>
            </a:extLst>
          </p:cNvPr>
          <p:cNvSpPr/>
          <p:nvPr/>
        </p:nvSpPr>
        <p:spPr>
          <a:xfrm>
            <a:off x="4380585" y="514350"/>
            <a:ext cx="382830" cy="85686"/>
          </a:xfrm>
          <a:prstGeom prst="rect">
            <a:avLst/>
          </a:prstGeom>
          <a:solidFill>
            <a:srgbClr val="6DC53A"/>
          </a:solidFill>
        </p:spPr>
        <p:txBody>
          <a:bodyPr/>
          <a:lstStyle/>
          <a:p>
            <a:endParaRPr lang="es-CL"/>
          </a:p>
        </p:txBody>
      </p:sp>
      <p:sp>
        <p:nvSpPr>
          <p:cNvPr id="2" name="CuadroTexto 1">
            <a:extLst>
              <a:ext uri="{FF2B5EF4-FFF2-40B4-BE49-F238E27FC236}">
                <a16:creationId xmlns:a16="http://schemas.microsoft.com/office/drawing/2014/main" id="{2D5556C4-26D7-2C27-89F0-39216DBC4E2E}"/>
              </a:ext>
            </a:extLst>
          </p:cNvPr>
          <p:cNvSpPr txBox="1"/>
          <p:nvPr/>
        </p:nvSpPr>
        <p:spPr>
          <a:xfrm>
            <a:off x="549348" y="1213883"/>
            <a:ext cx="803644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Sintaxis básica de DAX</a:t>
            </a:r>
            <a:endParaRPr lang="es-ES" sz="1200" b="1" dirty="0">
              <a:ea typeface="Roboto"/>
              <a:cs typeface="Roboto"/>
            </a:endParaRPr>
          </a:p>
          <a:p>
            <a:endParaRPr lang="es-ES" sz="1200" dirty="0">
              <a:ea typeface="+mn-lt"/>
              <a:cs typeface="+mn-lt"/>
            </a:endParaRPr>
          </a:p>
          <a:p>
            <a:r>
              <a:rPr lang="es-ES" sz="1200" dirty="0">
                <a:ea typeface="+mn-lt"/>
                <a:cs typeface="+mn-lt"/>
              </a:rPr>
              <a:t>La estructura general de una fórmula en DAX es:</a:t>
            </a:r>
            <a:endParaRPr lang="es-ES" sz="1200" dirty="0">
              <a:ea typeface="Roboto"/>
              <a:cs typeface="Roboto"/>
            </a:endParaRPr>
          </a:p>
          <a:p>
            <a:r>
              <a:rPr lang="es-ES" sz="1200" dirty="0">
                <a:latin typeface="Roboto"/>
                <a:ea typeface="Roboto"/>
                <a:cs typeface="Roboto"/>
              </a:rPr>
              <a:t>NombreMedida = FunciónDAX(parámetros)
</a:t>
            </a:r>
          </a:p>
          <a:p>
            <a:r>
              <a:rPr lang="es-ES" sz="1200" dirty="0">
                <a:ea typeface="+mn-lt"/>
                <a:cs typeface="+mn-lt"/>
              </a:rPr>
              <a:t>Ejemplo simple:</a:t>
            </a:r>
            <a:endParaRPr lang="es-ES" sz="1200" dirty="0">
              <a:ea typeface="Roboto"/>
              <a:cs typeface="Roboto"/>
            </a:endParaRPr>
          </a:p>
          <a:p>
            <a:r>
              <a:rPr lang="es-ES" sz="1200" dirty="0">
                <a:latin typeface="Roboto"/>
                <a:ea typeface="Roboto"/>
                <a:cs typeface="Roboto"/>
              </a:rPr>
              <a:t>Total Ventas = SUM(Ventas[Sales])</a:t>
            </a:r>
          </a:p>
          <a:p>
            <a:pPr algn="l"/>
            <a:endParaRPr lang="es-ES" sz="1200" dirty="0">
              <a:ea typeface="Roboto"/>
              <a:cs typeface="Roboto"/>
            </a:endParaRPr>
          </a:p>
          <a:p>
            <a:r>
              <a:rPr lang="es-ES" sz="1200" b="1" dirty="0">
                <a:ea typeface="+mn-lt"/>
                <a:cs typeface="+mn-lt"/>
              </a:rPr>
              <a:t>Tipos de expresiones en DAX</a:t>
            </a:r>
          </a:p>
          <a:p>
            <a:endParaRPr lang="es-ES" sz="1200" b="1" dirty="0">
              <a:ea typeface="Roboto"/>
              <a:cs typeface="Roboto"/>
            </a:endParaRPr>
          </a:p>
        </p:txBody>
      </p:sp>
      <p:graphicFrame>
        <p:nvGraphicFramePr>
          <p:cNvPr id="5" name="Tabla 4">
            <a:extLst>
              <a:ext uri="{FF2B5EF4-FFF2-40B4-BE49-F238E27FC236}">
                <a16:creationId xmlns:a16="http://schemas.microsoft.com/office/drawing/2014/main" id="{52B2AC63-768B-34A5-0463-A0684BC2F7C7}"/>
              </a:ext>
            </a:extLst>
          </p:cNvPr>
          <p:cNvGraphicFramePr>
            <a:graphicFrameLocks noGrp="1"/>
          </p:cNvGraphicFramePr>
          <p:nvPr>
            <p:extLst>
              <p:ext uri="{D42A27DB-BD31-4B8C-83A1-F6EECF244321}">
                <p14:modId xmlns:p14="http://schemas.microsoft.com/office/powerpoint/2010/main" val="3369545797"/>
              </p:ext>
            </p:extLst>
          </p:nvPr>
        </p:nvGraphicFramePr>
        <p:xfrm>
          <a:off x="206476" y="3248332"/>
          <a:ext cx="8665530" cy="997333"/>
        </p:xfrm>
        <a:graphic>
          <a:graphicData uri="http://schemas.openxmlformats.org/drawingml/2006/table">
            <a:tbl>
              <a:tblPr firstRow="1" bandRow="1">
                <a:tableStyleId>{5C22544A-7EE6-4342-B048-85BDC9FD1C3A}</a:tableStyleId>
              </a:tblPr>
              <a:tblGrid>
                <a:gridCol w="1408812">
                  <a:extLst>
                    <a:ext uri="{9D8B030D-6E8A-4147-A177-3AD203B41FA5}">
                      <a16:colId xmlns:a16="http://schemas.microsoft.com/office/drawing/2014/main" val="2708235612"/>
                    </a:ext>
                  </a:extLst>
                </a:gridCol>
                <a:gridCol w="2454347">
                  <a:extLst>
                    <a:ext uri="{9D8B030D-6E8A-4147-A177-3AD203B41FA5}">
                      <a16:colId xmlns:a16="http://schemas.microsoft.com/office/drawing/2014/main" val="2925917188"/>
                    </a:ext>
                  </a:extLst>
                </a:gridCol>
                <a:gridCol w="4802371">
                  <a:extLst>
                    <a:ext uri="{9D8B030D-6E8A-4147-A177-3AD203B41FA5}">
                      <a16:colId xmlns:a16="http://schemas.microsoft.com/office/drawing/2014/main" val="527097809"/>
                    </a:ext>
                  </a:extLst>
                </a:gridCol>
              </a:tblGrid>
              <a:tr h="265813">
                <a:tc>
                  <a:txBody>
                    <a:bodyPr/>
                    <a:lstStyle/>
                    <a:p>
                      <a:pPr>
                        <a:buNone/>
                      </a:pPr>
                      <a:r>
                        <a:rPr lang="es-ES" sz="1000" dirty="0"/>
                        <a:t>Tipo</a:t>
                      </a:r>
                    </a:p>
                  </a:txBody>
                  <a:tcPr anchor="ctr"/>
                </a:tc>
                <a:tc>
                  <a:txBody>
                    <a:bodyPr/>
                    <a:lstStyle/>
                    <a:p>
                      <a:pPr>
                        <a:buNone/>
                      </a:pPr>
                      <a:r>
                        <a:rPr lang="es-ES" sz="1000" dirty="0"/>
                        <a:t>Uso principal</a:t>
                      </a:r>
                    </a:p>
                  </a:txBody>
                  <a:tcPr anchor="ctr"/>
                </a:tc>
                <a:tc>
                  <a:txBody>
                    <a:bodyPr/>
                    <a:lstStyle/>
                    <a:p>
                      <a:pPr>
                        <a:buNone/>
                      </a:pPr>
                      <a:r>
                        <a:rPr lang="es-ES" sz="1000" dirty="0"/>
                        <a:t>Ejemplo</a:t>
                      </a:r>
                    </a:p>
                  </a:txBody>
                  <a:tcPr anchor="ctr"/>
                </a:tc>
                <a:extLst>
                  <a:ext uri="{0D108BD9-81ED-4DB2-BD59-A6C34878D82A}">
                    <a16:rowId xmlns:a16="http://schemas.microsoft.com/office/drawing/2014/main" val="1719977124"/>
                  </a:ext>
                </a:extLst>
              </a:tr>
              <a:tr h="0">
                <a:tc>
                  <a:txBody>
                    <a:bodyPr/>
                    <a:lstStyle/>
                    <a:p>
                      <a:pPr>
                        <a:buNone/>
                      </a:pPr>
                      <a:r>
                        <a:rPr lang="es-ES" sz="1000" dirty="0"/>
                        <a:t>Medidas</a:t>
                      </a:r>
                    </a:p>
                  </a:txBody>
                  <a:tcPr anchor="ctr"/>
                </a:tc>
                <a:tc>
                  <a:txBody>
                    <a:bodyPr/>
                    <a:lstStyle/>
                    <a:p>
                      <a:pPr>
                        <a:buNone/>
                      </a:pPr>
                      <a:r>
                        <a:rPr lang="es-ES" sz="1000" dirty="0"/>
                        <a:t>Se calculan en contexto dinámico</a:t>
                      </a:r>
                    </a:p>
                  </a:txBody>
                  <a:tcPr anchor="ctr"/>
                </a:tc>
                <a:tc>
                  <a:txBody>
                    <a:bodyPr/>
                    <a:lstStyle/>
                    <a:p>
                      <a:pPr lvl="0">
                        <a:buNone/>
                      </a:pPr>
                      <a:r>
                        <a:rPr lang="es-ES" sz="1000" b="0" i="0" u="none" strike="noStrike" baseline="0" noProof="0" dirty="0">
                          <a:solidFill>
                            <a:srgbClr val="253656"/>
                          </a:solidFill>
                          <a:latin typeface="Roboto"/>
                        </a:rPr>
                        <a:t>Cantidad Vendida := SUM(</a:t>
                      </a:r>
                      <a:r>
                        <a:rPr lang="es-ES" sz="1000" b="0" i="0" u="none" strike="noStrike" baseline="0" noProof="0" dirty="0" err="1">
                          <a:solidFill>
                            <a:srgbClr val="253656"/>
                          </a:solidFill>
                          <a:latin typeface="Roboto"/>
                        </a:rPr>
                        <a:t>detalles_pedido</a:t>
                      </a:r>
                      <a:r>
                        <a:rPr lang="es-ES" sz="1000" b="0" i="0" u="none" strike="noStrike" baseline="0" noProof="0" dirty="0">
                          <a:solidFill>
                            <a:srgbClr val="253656"/>
                          </a:solidFill>
                          <a:latin typeface="Roboto"/>
                        </a:rPr>
                        <a:t>[Cantidad])</a:t>
                      </a:r>
                    </a:p>
                  </a:txBody>
                  <a:tcPr anchor="ctr"/>
                </a:tc>
                <a:extLst>
                  <a:ext uri="{0D108BD9-81ED-4DB2-BD59-A6C34878D82A}">
                    <a16:rowId xmlns:a16="http://schemas.microsoft.com/office/drawing/2014/main" val="4277244686"/>
                  </a:ext>
                </a:extLst>
              </a:tr>
              <a:tr h="0">
                <a:tc>
                  <a:txBody>
                    <a:bodyPr/>
                    <a:lstStyle/>
                    <a:p>
                      <a:pPr>
                        <a:buNone/>
                      </a:pPr>
                      <a:r>
                        <a:rPr lang="es-ES" sz="1000" dirty="0"/>
                        <a:t>Columnas calculadas</a:t>
                      </a:r>
                    </a:p>
                  </a:txBody>
                  <a:tcPr anchor="ctr"/>
                </a:tc>
                <a:tc>
                  <a:txBody>
                    <a:bodyPr/>
                    <a:lstStyle/>
                    <a:p>
                      <a:pPr>
                        <a:buNone/>
                      </a:pPr>
                      <a:r>
                        <a:rPr lang="es-ES" sz="1000" dirty="0"/>
                        <a:t>Se calculan fila por fila (como en Excel)</a:t>
                      </a:r>
                    </a:p>
                  </a:txBody>
                  <a:tcPr anchor="ctr"/>
                </a:tc>
                <a:tc>
                  <a:txBody>
                    <a:bodyPr/>
                    <a:lstStyle/>
                    <a:p>
                      <a:pPr lvl="0">
                        <a:buNone/>
                      </a:pPr>
                      <a:r>
                        <a:rPr lang="es-ES" sz="1000" b="0" i="0" u="none" strike="noStrike" baseline="0" noProof="0" dirty="0" err="1">
                          <a:solidFill>
                            <a:srgbClr val="253656"/>
                          </a:solidFill>
                          <a:latin typeface="Roboto"/>
                        </a:rPr>
                        <a:t>PrecioEfectivo</a:t>
                      </a:r>
                      <a:r>
                        <a:rPr lang="es-ES" sz="1000" b="0" i="0" u="none" strike="noStrike" baseline="0" noProof="0" dirty="0">
                          <a:solidFill>
                            <a:srgbClr val="253656"/>
                          </a:solidFill>
                          <a:latin typeface="Roboto"/>
                        </a:rPr>
                        <a:t> := </a:t>
                      </a:r>
                      <a:r>
                        <a:rPr lang="es-ES" sz="1000" b="0" i="0" u="none" strike="noStrike" baseline="0" noProof="0" dirty="0" err="1">
                          <a:solidFill>
                            <a:srgbClr val="253656"/>
                          </a:solidFill>
                          <a:latin typeface="Roboto"/>
                        </a:rPr>
                        <a:t>detalles_pedido</a:t>
                      </a:r>
                      <a:r>
                        <a:rPr lang="es-ES" sz="1000" b="0" i="0" u="none" strike="noStrike" baseline="0" noProof="0" dirty="0">
                          <a:solidFill>
                            <a:srgbClr val="253656"/>
                          </a:solidFill>
                          <a:latin typeface="Roboto"/>
                        </a:rPr>
                        <a:t>[</a:t>
                      </a:r>
                      <a:r>
                        <a:rPr lang="es-ES" sz="1000" b="0" i="0" u="none" strike="noStrike" baseline="0" noProof="0" dirty="0" err="1">
                          <a:solidFill>
                            <a:srgbClr val="253656"/>
                          </a:solidFill>
                          <a:latin typeface="Roboto"/>
                        </a:rPr>
                        <a:t>PrecioUnidad</a:t>
                      </a:r>
                      <a:r>
                        <a:rPr lang="es-ES" sz="1000" b="0" i="0" u="none" strike="noStrike" baseline="0" noProof="0" dirty="0">
                          <a:solidFill>
                            <a:srgbClr val="253656"/>
                          </a:solidFill>
                          <a:latin typeface="Roboto"/>
                        </a:rPr>
                        <a:t>] * (1 - </a:t>
                      </a:r>
                      <a:r>
                        <a:rPr lang="es-ES" sz="1000" b="0" i="0" u="none" strike="noStrike" baseline="0" noProof="0" dirty="0" err="1">
                          <a:solidFill>
                            <a:srgbClr val="253656"/>
                          </a:solidFill>
                          <a:latin typeface="Roboto"/>
                        </a:rPr>
                        <a:t>detalles_pedido</a:t>
                      </a:r>
                      <a:r>
                        <a:rPr lang="es-ES" sz="1000" b="0" i="0" u="none" strike="noStrike" baseline="0" noProof="0" dirty="0">
                          <a:solidFill>
                            <a:srgbClr val="253656"/>
                          </a:solidFill>
                          <a:latin typeface="Roboto"/>
                        </a:rPr>
                        <a:t>[Descuento])</a:t>
                      </a:r>
                      <a:endParaRPr lang="es-ES" sz="1000" dirty="0"/>
                    </a:p>
                  </a:txBody>
                  <a:tcPr anchor="ctr"/>
                </a:tc>
                <a:extLst>
                  <a:ext uri="{0D108BD9-81ED-4DB2-BD59-A6C34878D82A}">
                    <a16:rowId xmlns:a16="http://schemas.microsoft.com/office/drawing/2014/main" val="1140524177"/>
                  </a:ext>
                </a:extLst>
              </a:tr>
              <a:tr h="0">
                <a:tc>
                  <a:txBody>
                    <a:bodyPr/>
                    <a:lstStyle/>
                    <a:p>
                      <a:pPr>
                        <a:buNone/>
                      </a:pPr>
                      <a:r>
                        <a:rPr lang="es-ES" sz="1000" dirty="0"/>
                        <a:t>Tablas calculadas</a:t>
                      </a:r>
                    </a:p>
                  </a:txBody>
                  <a:tcPr anchor="ctr"/>
                </a:tc>
                <a:tc>
                  <a:txBody>
                    <a:bodyPr/>
                    <a:lstStyle/>
                    <a:p>
                      <a:pPr>
                        <a:buNone/>
                      </a:pPr>
                      <a:r>
                        <a:rPr lang="es-ES" sz="1000" dirty="0"/>
                        <a:t>Generan una nueva tabla</a:t>
                      </a:r>
                    </a:p>
                  </a:txBody>
                  <a:tcPr anchor="ctr"/>
                </a:tc>
                <a:tc>
                  <a:txBody>
                    <a:bodyPr/>
                    <a:lstStyle/>
                    <a:p>
                      <a:pPr lvl="0">
                        <a:buNone/>
                      </a:pPr>
                      <a:r>
                        <a:rPr lang="es-ES" sz="1000" b="0" i="0" u="none" strike="noStrike" baseline="0" noProof="0" dirty="0" err="1">
                          <a:solidFill>
                            <a:srgbClr val="253656"/>
                          </a:solidFill>
                          <a:latin typeface="Roboto"/>
                        </a:rPr>
                        <a:t>Paises</a:t>
                      </a:r>
                      <a:r>
                        <a:rPr lang="es-ES" sz="1000" b="0" i="0" u="none" strike="noStrike" baseline="0" noProof="0" dirty="0">
                          <a:solidFill>
                            <a:srgbClr val="253656"/>
                          </a:solidFill>
                          <a:latin typeface="Roboto"/>
                        </a:rPr>
                        <a:t> = DISTINCT( SELECTCOLUMNS(clientes, "</a:t>
                      </a:r>
                      <a:r>
                        <a:rPr lang="es-ES" sz="1000" b="0" i="0" u="none" strike="noStrike" baseline="0" noProof="0" dirty="0" err="1">
                          <a:solidFill>
                            <a:srgbClr val="253656"/>
                          </a:solidFill>
                          <a:latin typeface="Roboto"/>
                        </a:rPr>
                        <a:t>Pais</a:t>
                      </a:r>
                      <a:r>
                        <a:rPr lang="es-ES" sz="1000" b="0" i="0" u="none" strike="noStrike" baseline="0" noProof="0" dirty="0">
                          <a:solidFill>
                            <a:srgbClr val="253656"/>
                          </a:solidFill>
                          <a:latin typeface="Roboto"/>
                        </a:rPr>
                        <a:t>", clientes[</a:t>
                      </a:r>
                      <a:r>
                        <a:rPr lang="es-ES" sz="1000" b="0" i="0" u="none" strike="noStrike" baseline="0" noProof="0" dirty="0" err="1">
                          <a:solidFill>
                            <a:srgbClr val="253656"/>
                          </a:solidFill>
                          <a:latin typeface="Roboto"/>
                        </a:rPr>
                        <a:t>Pais</a:t>
                      </a:r>
                      <a:r>
                        <a:rPr lang="es-ES" sz="1000" b="0" i="0" u="none" strike="noStrike" baseline="0" noProof="0" dirty="0">
                          <a:solidFill>
                            <a:srgbClr val="253656"/>
                          </a:solidFill>
                          <a:latin typeface="Roboto"/>
                        </a:rPr>
                        <a:t>]) )</a:t>
                      </a:r>
                      <a:endParaRPr lang="es-ES" sz="1000" dirty="0"/>
                    </a:p>
                  </a:txBody>
                  <a:tcPr anchor="ctr"/>
                </a:tc>
                <a:extLst>
                  <a:ext uri="{0D108BD9-81ED-4DB2-BD59-A6C34878D82A}">
                    <a16:rowId xmlns:a16="http://schemas.microsoft.com/office/drawing/2014/main" val="3658195159"/>
                  </a:ext>
                </a:extLst>
              </a:tr>
            </a:tbl>
          </a:graphicData>
        </a:graphic>
      </p:graphicFrame>
    </p:spTree>
    <p:extLst>
      <p:ext uri="{BB962C8B-B14F-4D97-AF65-F5344CB8AC3E}">
        <p14:creationId xmlns:p14="http://schemas.microsoft.com/office/powerpoint/2010/main" val="1625895874"/>
      </p:ext>
    </p:extLst>
  </p:cSld>
  <p:clrMapOvr>
    <a:masterClrMapping/>
  </p:clrMapOvr>
</p:sld>
</file>

<file path=ppt/theme/theme1.xml><?xml version="1.0" encoding="utf-8"?>
<a:theme xmlns:a="http://schemas.openxmlformats.org/drawingml/2006/main" name="Office Theme">
  <a:themeElements>
    <a:clrScheme name="Colores izied">
      <a:dk1>
        <a:srgbClr val="253656"/>
      </a:dk1>
      <a:lt1>
        <a:srgbClr val="FFFFFF"/>
      </a:lt1>
      <a:dk2>
        <a:srgbClr val="FFFFFF"/>
      </a:dk2>
      <a:lt2>
        <a:srgbClr val="FFFFFF"/>
      </a:lt2>
      <a:accent1>
        <a:srgbClr val="5271FF"/>
      </a:accent1>
      <a:accent2>
        <a:srgbClr val="A2B7DD"/>
      </a:accent2>
      <a:accent3>
        <a:srgbClr val="BAD0F6"/>
      </a:accent3>
      <a:accent4>
        <a:srgbClr val="DCE7FA"/>
      </a:accent4>
      <a:accent5>
        <a:srgbClr val="5B9BD5"/>
      </a:accent5>
      <a:accent6>
        <a:srgbClr val="92D050"/>
      </a:accent6>
      <a:hlink>
        <a:srgbClr val="5271FF"/>
      </a:hlink>
      <a:folHlink>
        <a:srgbClr val="C490AA"/>
      </a:folHlink>
    </a:clrScheme>
    <a:fontScheme name="Fuentes Izied">
      <a:majorFont>
        <a:latin typeface="Roboto Slab"/>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presentacion izied</Template>
  <TotalTime>390</TotalTime>
  <Words>1420</Words>
  <Application>Microsoft Office PowerPoint</Application>
  <PresentationFormat>Presentación en pantalla (16:9)</PresentationFormat>
  <Paragraphs>162</Paragraphs>
  <Slides>18</Slides>
  <Notes>15</Notes>
  <HiddenSlides>0</HiddenSlides>
  <MMClips>0</MMClips>
  <ScaleCrop>false</ScaleCrop>
  <HeadingPairs>
    <vt:vector size="4" baseType="variant">
      <vt:variant>
        <vt:lpstr>Tema</vt:lpstr>
      </vt:variant>
      <vt:variant>
        <vt:i4>1</vt:i4>
      </vt:variant>
      <vt:variant>
        <vt:lpstr>Títulos de diapositiva</vt:lpstr>
      </vt:variant>
      <vt:variant>
        <vt:i4>18</vt:i4>
      </vt:variant>
    </vt:vector>
  </HeadingPairs>
  <TitlesOfParts>
    <vt:vector size="19" baseType="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2023</dc:title>
  <cp:lastModifiedBy>Izied capacitaciones</cp:lastModifiedBy>
  <cp:revision>792</cp:revision>
  <dcterms:created xsi:type="dcterms:W3CDTF">2006-08-16T00:00:00Z</dcterms:created>
  <dcterms:modified xsi:type="dcterms:W3CDTF">2025-08-19T19:45:40Z</dcterms:modified>
  <dc:identifier>DAFcs5RB72I</dc:identifier>
</cp:coreProperties>
</file>